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57" r:id="rId5"/>
    <p:sldId id="258" r:id="rId6"/>
    <p:sldId id="333" r:id="rId7"/>
    <p:sldId id="296" r:id="rId8"/>
    <p:sldId id="297" r:id="rId9"/>
    <p:sldId id="298" r:id="rId10"/>
    <p:sldId id="445" r:id="rId11"/>
    <p:sldId id="446" r:id="rId12"/>
    <p:sldId id="300" r:id="rId13"/>
    <p:sldId id="335" r:id="rId14"/>
    <p:sldId id="301" r:id="rId15"/>
    <p:sldId id="327" r:id="rId16"/>
    <p:sldId id="328" r:id="rId17"/>
    <p:sldId id="444" r:id="rId18"/>
    <p:sldId id="303" r:id="rId19"/>
    <p:sldId id="332" r:id="rId20"/>
    <p:sldId id="304" r:id="rId21"/>
    <p:sldId id="305" r:id="rId22"/>
    <p:sldId id="339" r:id="rId23"/>
    <p:sldId id="447" r:id="rId24"/>
    <p:sldId id="306" r:id="rId25"/>
    <p:sldId id="336" r:id="rId26"/>
    <p:sldId id="307" r:id="rId27"/>
    <p:sldId id="337" r:id="rId28"/>
    <p:sldId id="308" r:id="rId29"/>
    <p:sldId id="334" r:id="rId30"/>
    <p:sldId id="309" r:id="rId31"/>
    <p:sldId id="310" r:id="rId32"/>
    <p:sldId id="311" r:id="rId33"/>
    <p:sldId id="312" r:id="rId34"/>
    <p:sldId id="330" r:id="rId35"/>
    <p:sldId id="313" r:id="rId36"/>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CCFF"/>
    <a:srgbClr val="CCFFFF"/>
    <a:srgbClr val="005286"/>
    <a:srgbClr val="85DEE5"/>
    <a:srgbClr val="86DEE5"/>
    <a:srgbClr val="000000"/>
    <a:srgbClr val="FEFF00"/>
    <a:srgbClr val="008E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70" autoAdjust="0"/>
    <p:restoredTop sz="95355" autoAdjust="0"/>
  </p:normalViewPr>
  <p:slideViewPr>
    <p:cSldViewPr snapToGrid="0" snapToObjects="1">
      <p:cViewPr varScale="1">
        <p:scale>
          <a:sx n="70" d="100"/>
          <a:sy n="70" d="100"/>
        </p:scale>
        <p:origin x="216" y="48"/>
      </p:cViewPr>
      <p:guideLst>
        <p:guide orient="horz" pos="2183"/>
        <p:guide pos="3840"/>
      </p:guideLst>
    </p:cSldViewPr>
  </p:slideViewPr>
  <p:notesTextViewPr>
    <p:cViewPr>
      <p:scale>
        <a:sx n="1" d="1"/>
        <a:sy n="1" d="1"/>
      </p:scale>
      <p:origin x="0" y="0"/>
    </p:cViewPr>
  </p:notesTextViewPr>
  <p:sorterViewPr>
    <p:cViewPr>
      <p:scale>
        <a:sx n="20" d="100"/>
        <a:sy n="20" d="100"/>
      </p:scale>
      <p:origin x="0" y="0"/>
    </p:cViewPr>
  </p:sorterViewPr>
  <p:notesViewPr>
    <p:cSldViewPr snapToGrid="0" snapToObjects="1">
      <p:cViewPr varScale="1">
        <p:scale>
          <a:sx n="132" d="100"/>
          <a:sy n="132" d="100"/>
        </p:scale>
        <p:origin x="260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len liu" userId="359b3e71f01e7129" providerId="LiveId" clId="{4FB56A1F-0465-46C9-8594-127C9DDCA08D}"/>
    <pc:docChg chg="undo custSel addSld delSld delMainMaster">
      <pc:chgData name="helen liu" userId="359b3e71f01e7129" providerId="LiveId" clId="{4FB56A1F-0465-46C9-8594-127C9DDCA08D}" dt="2024-12-11T21:36:19.129" v="18" actId="47"/>
      <pc:docMkLst>
        <pc:docMk/>
      </pc:docMkLst>
      <pc:sldChg chg="del">
        <pc:chgData name="helen liu" userId="359b3e71f01e7129" providerId="LiveId" clId="{4FB56A1F-0465-46C9-8594-127C9DDCA08D}" dt="2024-12-11T21:35:35.136" v="1" actId="47"/>
        <pc:sldMkLst>
          <pc:docMk/>
          <pc:sldMk cId="2758339371" sldId="260"/>
        </pc:sldMkLst>
      </pc:sldChg>
      <pc:sldChg chg="del">
        <pc:chgData name="helen liu" userId="359b3e71f01e7129" providerId="LiveId" clId="{4FB56A1F-0465-46C9-8594-127C9DDCA08D}" dt="2024-12-11T21:35:34.368" v="0" actId="47"/>
        <pc:sldMkLst>
          <pc:docMk/>
          <pc:sldMk cId="210915786" sldId="302"/>
        </pc:sldMkLst>
      </pc:sldChg>
      <pc:sldChg chg="add del">
        <pc:chgData name="helen liu" userId="359b3e71f01e7129" providerId="LiveId" clId="{4FB56A1F-0465-46C9-8594-127C9DDCA08D}" dt="2024-12-11T21:36:19.129" v="18" actId="47"/>
        <pc:sldMkLst>
          <pc:docMk/>
          <pc:sldMk cId="0" sldId="314"/>
        </pc:sldMkLst>
      </pc:sldChg>
      <pc:sldChg chg="del">
        <pc:chgData name="helen liu" userId="359b3e71f01e7129" providerId="LiveId" clId="{4FB56A1F-0465-46C9-8594-127C9DDCA08D}" dt="2024-12-11T21:36:10.162" v="15" actId="47"/>
        <pc:sldMkLst>
          <pc:docMk/>
          <pc:sldMk cId="0" sldId="315"/>
        </pc:sldMkLst>
      </pc:sldChg>
      <pc:sldChg chg="del">
        <pc:chgData name="helen liu" userId="359b3e71f01e7129" providerId="LiveId" clId="{4FB56A1F-0465-46C9-8594-127C9DDCA08D}" dt="2024-12-11T21:36:09.154" v="14" actId="47"/>
        <pc:sldMkLst>
          <pc:docMk/>
          <pc:sldMk cId="0" sldId="316"/>
        </pc:sldMkLst>
      </pc:sldChg>
      <pc:sldChg chg="del">
        <pc:chgData name="helen liu" userId="359b3e71f01e7129" providerId="LiveId" clId="{4FB56A1F-0465-46C9-8594-127C9DDCA08D}" dt="2024-12-11T21:36:06.582" v="12" actId="47"/>
        <pc:sldMkLst>
          <pc:docMk/>
          <pc:sldMk cId="0" sldId="318"/>
        </pc:sldMkLst>
      </pc:sldChg>
      <pc:sldChg chg="del">
        <pc:chgData name="helen liu" userId="359b3e71f01e7129" providerId="LiveId" clId="{4FB56A1F-0465-46C9-8594-127C9DDCA08D}" dt="2024-12-11T21:36:00.564" v="11" actId="47"/>
        <pc:sldMkLst>
          <pc:docMk/>
          <pc:sldMk cId="0" sldId="319"/>
        </pc:sldMkLst>
      </pc:sldChg>
      <pc:sldChg chg="del">
        <pc:chgData name="helen liu" userId="359b3e71f01e7129" providerId="LiveId" clId="{4FB56A1F-0465-46C9-8594-127C9DDCA08D}" dt="2024-12-11T21:35:58.326" v="9" actId="47"/>
        <pc:sldMkLst>
          <pc:docMk/>
          <pc:sldMk cId="0" sldId="321"/>
        </pc:sldMkLst>
      </pc:sldChg>
      <pc:sldChg chg="del">
        <pc:chgData name="helen liu" userId="359b3e71f01e7129" providerId="LiveId" clId="{4FB56A1F-0465-46C9-8594-127C9DDCA08D}" dt="2024-12-11T21:35:59.418" v="10" actId="47"/>
        <pc:sldMkLst>
          <pc:docMk/>
          <pc:sldMk cId="0" sldId="329"/>
        </pc:sldMkLst>
      </pc:sldChg>
      <pc:sldChg chg="del">
        <pc:chgData name="helen liu" userId="359b3e71f01e7129" providerId="LiveId" clId="{4FB56A1F-0465-46C9-8594-127C9DDCA08D}" dt="2024-12-11T21:35:36.685" v="2" actId="47"/>
        <pc:sldMkLst>
          <pc:docMk/>
          <pc:sldMk cId="2467156720" sldId="439"/>
        </pc:sldMkLst>
      </pc:sldChg>
      <pc:sldChg chg="add del">
        <pc:chgData name="helen liu" userId="359b3e71f01e7129" providerId="LiveId" clId="{4FB56A1F-0465-46C9-8594-127C9DDCA08D}" dt="2024-12-11T21:35:46.027" v="5" actId="47"/>
        <pc:sldMkLst>
          <pc:docMk/>
          <pc:sldMk cId="4290459635" sldId="440"/>
        </pc:sldMkLst>
      </pc:sldChg>
      <pc:sldChg chg="del">
        <pc:chgData name="helen liu" userId="359b3e71f01e7129" providerId="LiveId" clId="{4FB56A1F-0465-46C9-8594-127C9DDCA08D}" dt="2024-12-11T21:35:51.104" v="6" actId="47"/>
        <pc:sldMkLst>
          <pc:docMk/>
          <pc:sldMk cId="2218093287" sldId="441"/>
        </pc:sldMkLst>
      </pc:sldChg>
      <pc:sldChg chg="del">
        <pc:chgData name="helen liu" userId="359b3e71f01e7129" providerId="LiveId" clId="{4FB56A1F-0465-46C9-8594-127C9DDCA08D}" dt="2024-12-11T21:35:54.024" v="7" actId="47"/>
        <pc:sldMkLst>
          <pc:docMk/>
          <pc:sldMk cId="3948527" sldId="442"/>
        </pc:sldMkLst>
      </pc:sldChg>
      <pc:sldChg chg="del">
        <pc:chgData name="helen liu" userId="359b3e71f01e7129" providerId="LiveId" clId="{4FB56A1F-0465-46C9-8594-127C9DDCA08D}" dt="2024-12-11T21:36:08.071" v="13" actId="47"/>
        <pc:sldMkLst>
          <pc:docMk/>
          <pc:sldMk cId="536537284" sldId="448"/>
        </pc:sldMkLst>
      </pc:sldChg>
      <pc:sldChg chg="del">
        <pc:chgData name="helen liu" userId="359b3e71f01e7129" providerId="LiveId" clId="{4FB56A1F-0465-46C9-8594-127C9DDCA08D}" dt="2024-12-11T21:35:57.279" v="8" actId="47"/>
        <pc:sldMkLst>
          <pc:docMk/>
          <pc:sldMk cId="3004984460" sldId="461"/>
        </pc:sldMkLst>
      </pc:sldChg>
      <pc:sldMasterChg chg="del delSldLayout">
        <pc:chgData name="helen liu" userId="359b3e71f01e7129" providerId="LiveId" clId="{4FB56A1F-0465-46C9-8594-127C9DDCA08D}" dt="2024-12-11T21:35:57.279" v="8" actId="47"/>
        <pc:sldMasterMkLst>
          <pc:docMk/>
          <pc:sldMasterMk cId="872355577" sldId="2147483668"/>
        </pc:sldMasterMkLst>
        <pc:sldLayoutChg chg="del">
          <pc:chgData name="helen liu" userId="359b3e71f01e7129" providerId="LiveId" clId="{4FB56A1F-0465-46C9-8594-127C9DDCA08D}" dt="2024-12-11T21:35:57.279" v="8" actId="47"/>
          <pc:sldLayoutMkLst>
            <pc:docMk/>
            <pc:sldMasterMk cId="872355577" sldId="2147483668"/>
            <pc:sldLayoutMk cId="1029709539" sldId="2147483669"/>
          </pc:sldLayoutMkLst>
        </pc:sldLayoutChg>
        <pc:sldLayoutChg chg="del">
          <pc:chgData name="helen liu" userId="359b3e71f01e7129" providerId="LiveId" clId="{4FB56A1F-0465-46C9-8594-127C9DDCA08D}" dt="2024-12-11T21:35:57.279" v="8" actId="47"/>
          <pc:sldLayoutMkLst>
            <pc:docMk/>
            <pc:sldMasterMk cId="872355577" sldId="2147483668"/>
            <pc:sldLayoutMk cId="1251236307" sldId="2147483670"/>
          </pc:sldLayoutMkLst>
        </pc:sldLayoutChg>
        <pc:sldLayoutChg chg="del">
          <pc:chgData name="helen liu" userId="359b3e71f01e7129" providerId="LiveId" clId="{4FB56A1F-0465-46C9-8594-127C9DDCA08D}" dt="2024-12-11T21:35:57.279" v="8" actId="47"/>
          <pc:sldLayoutMkLst>
            <pc:docMk/>
            <pc:sldMasterMk cId="872355577" sldId="2147483668"/>
            <pc:sldLayoutMk cId="2859870670" sldId="2147483671"/>
          </pc:sldLayoutMkLst>
        </pc:sldLayoutChg>
        <pc:sldLayoutChg chg="del">
          <pc:chgData name="helen liu" userId="359b3e71f01e7129" providerId="LiveId" clId="{4FB56A1F-0465-46C9-8594-127C9DDCA08D}" dt="2024-12-11T21:35:57.279" v="8" actId="47"/>
          <pc:sldLayoutMkLst>
            <pc:docMk/>
            <pc:sldMasterMk cId="872355577" sldId="2147483668"/>
            <pc:sldLayoutMk cId="3425929973" sldId="2147483672"/>
          </pc:sldLayoutMkLst>
        </pc:sldLayoutChg>
        <pc:sldLayoutChg chg="del">
          <pc:chgData name="helen liu" userId="359b3e71f01e7129" providerId="LiveId" clId="{4FB56A1F-0465-46C9-8594-127C9DDCA08D}" dt="2024-12-11T21:35:57.279" v="8" actId="47"/>
          <pc:sldLayoutMkLst>
            <pc:docMk/>
            <pc:sldMasterMk cId="872355577" sldId="2147483668"/>
            <pc:sldLayoutMk cId="1932141746" sldId="2147483673"/>
          </pc:sldLayoutMkLst>
        </pc:sldLayoutChg>
        <pc:sldLayoutChg chg="del">
          <pc:chgData name="helen liu" userId="359b3e71f01e7129" providerId="LiveId" clId="{4FB56A1F-0465-46C9-8594-127C9DDCA08D}" dt="2024-12-11T21:35:57.279" v="8" actId="47"/>
          <pc:sldLayoutMkLst>
            <pc:docMk/>
            <pc:sldMasterMk cId="872355577" sldId="2147483668"/>
            <pc:sldLayoutMk cId="2987991418" sldId="2147483674"/>
          </pc:sldLayoutMkLst>
        </pc:sldLayoutChg>
        <pc:sldLayoutChg chg="del">
          <pc:chgData name="helen liu" userId="359b3e71f01e7129" providerId="LiveId" clId="{4FB56A1F-0465-46C9-8594-127C9DDCA08D}" dt="2024-12-11T21:35:57.279" v="8" actId="47"/>
          <pc:sldLayoutMkLst>
            <pc:docMk/>
            <pc:sldMasterMk cId="872355577" sldId="2147483668"/>
            <pc:sldLayoutMk cId="2422925867" sldId="2147483675"/>
          </pc:sldLayoutMkLst>
        </pc:sldLayoutChg>
        <pc:sldLayoutChg chg="del">
          <pc:chgData name="helen liu" userId="359b3e71f01e7129" providerId="LiveId" clId="{4FB56A1F-0465-46C9-8594-127C9DDCA08D}" dt="2024-12-11T21:35:57.279" v="8" actId="47"/>
          <pc:sldLayoutMkLst>
            <pc:docMk/>
            <pc:sldMasterMk cId="872355577" sldId="2147483668"/>
            <pc:sldLayoutMk cId="770464156" sldId="2147483676"/>
          </pc:sldLayoutMkLst>
        </pc:sldLayoutChg>
        <pc:sldLayoutChg chg="del">
          <pc:chgData name="helen liu" userId="359b3e71f01e7129" providerId="LiveId" clId="{4FB56A1F-0465-46C9-8594-127C9DDCA08D}" dt="2024-12-11T21:35:57.279" v="8" actId="47"/>
          <pc:sldLayoutMkLst>
            <pc:docMk/>
            <pc:sldMasterMk cId="872355577" sldId="2147483668"/>
            <pc:sldLayoutMk cId="3162104094" sldId="2147483677"/>
          </pc:sldLayoutMkLst>
        </pc:sldLayoutChg>
        <pc:sldLayoutChg chg="del">
          <pc:chgData name="helen liu" userId="359b3e71f01e7129" providerId="LiveId" clId="{4FB56A1F-0465-46C9-8594-127C9DDCA08D}" dt="2024-12-11T21:35:57.279" v="8" actId="47"/>
          <pc:sldLayoutMkLst>
            <pc:docMk/>
            <pc:sldMasterMk cId="872355577" sldId="2147483668"/>
            <pc:sldLayoutMk cId="2399309604" sldId="2147483678"/>
          </pc:sldLayoutMkLst>
        </pc:sldLayoutChg>
        <pc:sldLayoutChg chg="del">
          <pc:chgData name="helen liu" userId="359b3e71f01e7129" providerId="LiveId" clId="{4FB56A1F-0465-46C9-8594-127C9DDCA08D}" dt="2024-12-11T21:35:57.279" v="8" actId="47"/>
          <pc:sldLayoutMkLst>
            <pc:docMk/>
            <pc:sldMasterMk cId="872355577" sldId="2147483668"/>
            <pc:sldLayoutMk cId="1405024690" sldId="2147483679"/>
          </pc:sldLayoutMkLst>
        </pc:sldLayoutChg>
        <pc:sldLayoutChg chg="del">
          <pc:chgData name="helen liu" userId="359b3e71f01e7129" providerId="LiveId" clId="{4FB56A1F-0465-46C9-8594-127C9DDCA08D}" dt="2024-12-11T21:35:57.279" v="8" actId="47"/>
          <pc:sldLayoutMkLst>
            <pc:docMk/>
            <pc:sldMasterMk cId="872355577" sldId="2147483668"/>
            <pc:sldLayoutMk cId="2876736565" sldId="2147483680"/>
          </pc:sldLayoutMkLst>
        </pc:sldLayoutChg>
        <pc:sldLayoutChg chg="del">
          <pc:chgData name="helen liu" userId="359b3e71f01e7129" providerId="LiveId" clId="{4FB56A1F-0465-46C9-8594-127C9DDCA08D}" dt="2024-12-11T21:35:57.279" v="8" actId="47"/>
          <pc:sldLayoutMkLst>
            <pc:docMk/>
            <pc:sldMasterMk cId="872355577" sldId="2147483668"/>
            <pc:sldLayoutMk cId="2582802923" sldId="2147483681"/>
          </pc:sldLayoutMkLst>
        </pc:sldLayoutChg>
        <pc:sldLayoutChg chg="del">
          <pc:chgData name="helen liu" userId="359b3e71f01e7129" providerId="LiveId" clId="{4FB56A1F-0465-46C9-8594-127C9DDCA08D}" dt="2024-12-11T21:35:57.279" v="8" actId="47"/>
          <pc:sldLayoutMkLst>
            <pc:docMk/>
            <pc:sldMasterMk cId="872355577" sldId="2147483668"/>
            <pc:sldLayoutMk cId="3903646052" sldId="2147483682"/>
          </pc:sldLayoutMkLst>
        </pc:sldLayoutChg>
        <pc:sldLayoutChg chg="del">
          <pc:chgData name="helen liu" userId="359b3e71f01e7129" providerId="LiveId" clId="{4FB56A1F-0465-46C9-8594-127C9DDCA08D}" dt="2024-12-11T21:35:57.279" v="8" actId="47"/>
          <pc:sldLayoutMkLst>
            <pc:docMk/>
            <pc:sldMasterMk cId="872355577" sldId="2147483668"/>
            <pc:sldLayoutMk cId="3663160238" sldId="2147483683"/>
          </pc:sldLayoutMkLst>
        </pc:sldLayoutChg>
        <pc:sldLayoutChg chg="del">
          <pc:chgData name="helen liu" userId="359b3e71f01e7129" providerId="LiveId" clId="{4FB56A1F-0465-46C9-8594-127C9DDCA08D}" dt="2024-12-11T21:35:57.279" v="8" actId="47"/>
          <pc:sldLayoutMkLst>
            <pc:docMk/>
            <pc:sldMasterMk cId="872355577" sldId="2147483668"/>
            <pc:sldLayoutMk cId="3265135850" sldId="2147483684"/>
          </pc:sldLayoutMkLst>
        </pc:sldLayoutChg>
        <pc:sldLayoutChg chg="del">
          <pc:chgData name="helen liu" userId="359b3e71f01e7129" providerId="LiveId" clId="{4FB56A1F-0465-46C9-8594-127C9DDCA08D}" dt="2024-12-11T21:35:57.279" v="8" actId="47"/>
          <pc:sldLayoutMkLst>
            <pc:docMk/>
            <pc:sldMasterMk cId="872355577" sldId="2147483668"/>
            <pc:sldLayoutMk cId="3731979357" sldId="2147483685"/>
          </pc:sldLayoutMkLst>
        </pc:sldLayoutChg>
      </pc:sldMasterChg>
    </pc:docChg>
  </pc:docChgLst>
  <pc:docChgLst>
    <pc:chgData name="helen liu" userId="359b3e71f01e7129" providerId="LiveId" clId="{7C548806-A671-4018-8C42-28FCC44BDB04}"/>
    <pc:docChg chg="undo custSel addSld delSld modSld">
      <pc:chgData name="helen liu" userId="359b3e71f01e7129" providerId="LiveId" clId="{7C548806-A671-4018-8C42-28FCC44BDB04}" dt="2023-10-22T03:49:40.199" v="868" actId="20577"/>
      <pc:docMkLst>
        <pc:docMk/>
      </pc:docMkLst>
      <pc:sldChg chg="modSp">
        <pc:chgData name="helen liu" userId="359b3e71f01e7129" providerId="LiveId" clId="{7C548806-A671-4018-8C42-28FCC44BDB04}" dt="2023-10-20T00:30:24.237" v="38" actId="208"/>
        <pc:sldMkLst>
          <pc:docMk/>
          <pc:sldMk cId="0" sldId="257"/>
        </pc:sldMkLst>
      </pc:sldChg>
      <pc:sldChg chg="addSp delSp modSp mod delAnim modAnim">
        <pc:chgData name="helen liu" userId="359b3e71f01e7129" providerId="LiveId" clId="{7C548806-A671-4018-8C42-28FCC44BDB04}" dt="2023-10-20T08:22:47.183" v="248"/>
        <pc:sldMkLst>
          <pc:docMk/>
          <pc:sldMk cId="0" sldId="258"/>
        </pc:sldMkLst>
      </pc:sldChg>
      <pc:sldChg chg="modSp mod">
        <pc:chgData name="helen liu" userId="359b3e71f01e7129" providerId="LiveId" clId="{7C548806-A671-4018-8C42-28FCC44BDB04}" dt="2023-10-19T06:46:13.211" v="37" actId="20577"/>
        <pc:sldMkLst>
          <pc:docMk/>
          <pc:sldMk cId="2758339371" sldId="260"/>
        </pc:sldMkLst>
      </pc:sldChg>
      <pc:sldChg chg="modSp modAnim">
        <pc:chgData name="helen liu" userId="359b3e71f01e7129" providerId="LiveId" clId="{7C548806-A671-4018-8C42-28FCC44BDB04}" dt="2023-10-20T08:29:34.228" v="370" actId="207"/>
        <pc:sldMkLst>
          <pc:docMk/>
          <pc:sldMk cId="0" sldId="296"/>
        </pc:sldMkLst>
      </pc:sldChg>
      <pc:sldChg chg="addSp delSp modSp mod modAnim">
        <pc:chgData name="helen liu" userId="359b3e71f01e7129" providerId="LiveId" clId="{7C548806-A671-4018-8C42-28FCC44BDB04}" dt="2023-10-20T13:27:30.849" v="629"/>
        <pc:sldMkLst>
          <pc:docMk/>
          <pc:sldMk cId="0" sldId="297"/>
        </pc:sldMkLst>
      </pc:sldChg>
      <pc:sldChg chg="modAnim">
        <pc:chgData name="helen liu" userId="359b3e71f01e7129" providerId="LiveId" clId="{7C548806-A671-4018-8C42-28FCC44BDB04}" dt="2023-10-20T14:35:35.568" v="631"/>
        <pc:sldMkLst>
          <pc:docMk/>
          <pc:sldMk cId="0" sldId="298"/>
        </pc:sldMkLst>
      </pc:sldChg>
      <pc:sldChg chg="modAnim">
        <pc:chgData name="helen liu" userId="359b3e71f01e7129" providerId="LiveId" clId="{7C548806-A671-4018-8C42-28FCC44BDB04}" dt="2023-10-21T10:00:24.245" v="681"/>
        <pc:sldMkLst>
          <pc:docMk/>
          <pc:sldMk cId="0" sldId="300"/>
        </pc:sldMkLst>
      </pc:sldChg>
      <pc:sldChg chg="modAnim">
        <pc:chgData name="helen liu" userId="359b3e71f01e7129" providerId="LiveId" clId="{7C548806-A671-4018-8C42-28FCC44BDB04}" dt="2023-10-21T10:09:47.392" v="689"/>
        <pc:sldMkLst>
          <pc:docMk/>
          <pc:sldMk cId="0" sldId="301"/>
        </pc:sldMkLst>
      </pc:sldChg>
      <pc:sldChg chg="modAnim">
        <pc:chgData name="helen liu" userId="359b3e71f01e7129" providerId="LiveId" clId="{7C548806-A671-4018-8C42-28FCC44BDB04}" dt="2023-10-21T11:00:33.070" v="696"/>
        <pc:sldMkLst>
          <pc:docMk/>
          <pc:sldMk cId="0" sldId="303"/>
        </pc:sldMkLst>
      </pc:sldChg>
      <pc:sldChg chg="modAnim">
        <pc:chgData name="helen liu" userId="359b3e71f01e7129" providerId="LiveId" clId="{7C548806-A671-4018-8C42-28FCC44BDB04}" dt="2023-10-21T11:22:46.293" v="763"/>
        <pc:sldMkLst>
          <pc:docMk/>
          <pc:sldMk cId="0" sldId="304"/>
        </pc:sldMkLst>
      </pc:sldChg>
      <pc:sldChg chg="modAnim">
        <pc:chgData name="helen liu" userId="359b3e71f01e7129" providerId="LiveId" clId="{7C548806-A671-4018-8C42-28FCC44BDB04}" dt="2023-10-21T11:51:30.644" v="770"/>
        <pc:sldMkLst>
          <pc:docMk/>
          <pc:sldMk cId="0" sldId="306"/>
        </pc:sldMkLst>
      </pc:sldChg>
      <pc:sldChg chg="modSp modAnim">
        <pc:chgData name="helen liu" userId="359b3e71f01e7129" providerId="LiveId" clId="{7C548806-A671-4018-8C42-28FCC44BDB04}" dt="2023-10-21T18:00:25.835" v="775" actId="313"/>
        <pc:sldMkLst>
          <pc:docMk/>
          <pc:sldMk cId="0" sldId="307"/>
        </pc:sldMkLst>
      </pc:sldChg>
      <pc:sldChg chg="modAnim">
        <pc:chgData name="helen liu" userId="359b3e71f01e7129" providerId="LiveId" clId="{7C548806-A671-4018-8C42-28FCC44BDB04}" dt="2023-10-21T21:15:30.756" v="782"/>
        <pc:sldMkLst>
          <pc:docMk/>
          <pc:sldMk cId="0" sldId="308"/>
        </pc:sldMkLst>
      </pc:sldChg>
      <pc:sldChg chg="modAnim">
        <pc:chgData name="helen liu" userId="359b3e71f01e7129" providerId="LiveId" clId="{7C548806-A671-4018-8C42-28FCC44BDB04}" dt="2023-10-21T21:19:14.675" v="785"/>
        <pc:sldMkLst>
          <pc:docMk/>
          <pc:sldMk cId="0" sldId="309"/>
        </pc:sldMkLst>
      </pc:sldChg>
      <pc:sldChg chg="modAnim">
        <pc:chgData name="helen liu" userId="359b3e71f01e7129" providerId="LiveId" clId="{7C548806-A671-4018-8C42-28FCC44BDB04}" dt="2023-10-21T21:35:04.592" v="788"/>
        <pc:sldMkLst>
          <pc:docMk/>
          <pc:sldMk cId="0" sldId="311"/>
        </pc:sldMkLst>
      </pc:sldChg>
      <pc:sldChg chg="modAnim">
        <pc:chgData name="helen liu" userId="359b3e71f01e7129" providerId="LiveId" clId="{7C548806-A671-4018-8C42-28FCC44BDB04}" dt="2023-10-21T21:48:36.854" v="794"/>
        <pc:sldMkLst>
          <pc:docMk/>
          <pc:sldMk cId="0" sldId="313"/>
        </pc:sldMkLst>
      </pc:sldChg>
      <pc:sldChg chg="modAnim">
        <pc:chgData name="helen liu" userId="359b3e71f01e7129" providerId="LiveId" clId="{7C548806-A671-4018-8C42-28FCC44BDB04}" dt="2023-10-21T22:06:28.975" v="797"/>
        <pc:sldMkLst>
          <pc:docMk/>
          <pc:sldMk cId="0" sldId="315"/>
        </pc:sldMkLst>
      </pc:sldChg>
      <pc:sldChg chg="addSp delSp modSp mod modAnim">
        <pc:chgData name="helen liu" userId="359b3e71f01e7129" providerId="LiveId" clId="{7C548806-A671-4018-8C42-28FCC44BDB04}" dt="2023-10-22T03:02:04.091" v="859"/>
        <pc:sldMkLst>
          <pc:docMk/>
          <pc:sldMk cId="0" sldId="318"/>
        </pc:sldMkLst>
      </pc:sldChg>
      <pc:sldChg chg="add del">
        <pc:chgData name="helen liu" userId="359b3e71f01e7129" providerId="LiveId" clId="{7C548806-A671-4018-8C42-28FCC44BDB04}" dt="2023-10-19T06:45:32.319" v="32" actId="47"/>
        <pc:sldMkLst>
          <pc:docMk/>
          <pc:sldMk cId="0" sldId="322"/>
        </pc:sldMkLst>
      </pc:sldChg>
      <pc:sldChg chg="add del">
        <pc:chgData name="helen liu" userId="359b3e71f01e7129" providerId="LiveId" clId="{7C548806-A671-4018-8C42-28FCC44BDB04}" dt="2023-10-19T06:45:32.319" v="32" actId="47"/>
        <pc:sldMkLst>
          <pc:docMk/>
          <pc:sldMk cId="0" sldId="323"/>
        </pc:sldMkLst>
      </pc:sldChg>
      <pc:sldChg chg="add del">
        <pc:chgData name="helen liu" userId="359b3e71f01e7129" providerId="LiveId" clId="{7C548806-A671-4018-8C42-28FCC44BDB04}" dt="2023-10-19T06:45:32.319" v="32" actId="47"/>
        <pc:sldMkLst>
          <pc:docMk/>
          <pc:sldMk cId="0" sldId="324"/>
        </pc:sldMkLst>
      </pc:sldChg>
      <pc:sldChg chg="add del">
        <pc:chgData name="helen liu" userId="359b3e71f01e7129" providerId="LiveId" clId="{7C548806-A671-4018-8C42-28FCC44BDB04}" dt="2023-10-19T06:45:32.319" v="32" actId="47"/>
        <pc:sldMkLst>
          <pc:docMk/>
          <pc:sldMk cId="0" sldId="325"/>
        </pc:sldMkLst>
      </pc:sldChg>
      <pc:sldChg chg="add del">
        <pc:chgData name="helen liu" userId="359b3e71f01e7129" providerId="LiveId" clId="{7C548806-A671-4018-8C42-28FCC44BDB04}" dt="2023-10-19T06:45:32.319" v="32" actId="47"/>
        <pc:sldMkLst>
          <pc:docMk/>
          <pc:sldMk cId="0" sldId="326"/>
        </pc:sldMkLst>
      </pc:sldChg>
      <pc:sldChg chg="modAnim">
        <pc:chgData name="helen liu" userId="359b3e71f01e7129" providerId="LiveId" clId="{7C548806-A671-4018-8C42-28FCC44BDB04}" dt="2023-10-21T10:37:18.449" v="691"/>
        <pc:sldMkLst>
          <pc:docMk/>
          <pc:sldMk cId="0" sldId="327"/>
        </pc:sldMkLst>
      </pc:sldChg>
      <pc:sldChg chg="modAnim">
        <pc:chgData name="helen liu" userId="359b3e71f01e7129" providerId="LiveId" clId="{7C548806-A671-4018-8C42-28FCC44BDB04}" dt="2023-10-21T10:45:31.396" v="692"/>
        <pc:sldMkLst>
          <pc:docMk/>
          <pc:sldMk cId="0" sldId="328"/>
        </pc:sldMkLst>
      </pc:sldChg>
      <pc:sldChg chg="modAnim">
        <pc:chgData name="helen liu" userId="359b3e71f01e7129" providerId="LiveId" clId="{7C548806-A671-4018-8C42-28FCC44BDB04}" dt="2023-10-21T21:47:07.992" v="792"/>
        <pc:sldMkLst>
          <pc:docMk/>
          <pc:sldMk cId="0" sldId="330"/>
        </pc:sldMkLst>
      </pc:sldChg>
      <pc:sldChg chg="addSp delSp modSp mod delAnim modAnim">
        <pc:chgData name="helen liu" userId="359b3e71f01e7129" providerId="LiveId" clId="{7C548806-A671-4018-8C42-28FCC44BDB04}" dt="2023-10-21T11:09:26.260" v="762" actId="1035"/>
        <pc:sldMkLst>
          <pc:docMk/>
          <pc:sldMk cId="0" sldId="332"/>
        </pc:sldMkLst>
      </pc:sldChg>
      <pc:sldChg chg="modSp modAnim">
        <pc:chgData name="helen liu" userId="359b3e71f01e7129" providerId="LiveId" clId="{7C548806-A671-4018-8C42-28FCC44BDB04}" dt="2023-10-20T08:25:00.555" v="299"/>
        <pc:sldMkLst>
          <pc:docMk/>
          <pc:sldMk cId="0" sldId="333"/>
        </pc:sldMkLst>
      </pc:sldChg>
      <pc:sldChg chg="modAnim">
        <pc:chgData name="helen liu" userId="359b3e71f01e7129" providerId="LiveId" clId="{7C548806-A671-4018-8C42-28FCC44BDB04}" dt="2023-10-21T21:18:32.732" v="784"/>
        <pc:sldMkLst>
          <pc:docMk/>
          <pc:sldMk cId="0" sldId="334"/>
        </pc:sldMkLst>
      </pc:sldChg>
      <pc:sldChg chg="modAnim">
        <pc:chgData name="helen liu" userId="359b3e71f01e7129" providerId="LiveId" clId="{7C548806-A671-4018-8C42-28FCC44BDB04}" dt="2023-10-21T10:01:58.843" v="684"/>
        <pc:sldMkLst>
          <pc:docMk/>
          <pc:sldMk cId="0" sldId="335"/>
        </pc:sldMkLst>
      </pc:sldChg>
      <pc:sldChg chg="modAnim">
        <pc:chgData name="helen liu" userId="359b3e71f01e7129" providerId="LiveId" clId="{7C548806-A671-4018-8C42-28FCC44BDB04}" dt="2023-10-21T21:11:33.257" v="778"/>
        <pc:sldMkLst>
          <pc:docMk/>
          <pc:sldMk cId="0" sldId="337"/>
        </pc:sldMkLst>
      </pc:sldChg>
      <pc:sldChg chg="modAnim">
        <pc:chgData name="helen liu" userId="359b3e71f01e7129" providerId="LiveId" clId="{7C548806-A671-4018-8C42-28FCC44BDB04}" dt="2023-10-21T11:32:41.485" v="765"/>
        <pc:sldMkLst>
          <pc:docMk/>
          <pc:sldMk cId="0" sldId="339"/>
        </pc:sldMkLst>
      </pc:sldChg>
      <pc:sldChg chg="modSp mod">
        <pc:chgData name="helen liu" userId="359b3e71f01e7129" providerId="LiveId" clId="{7C548806-A671-4018-8C42-28FCC44BDB04}" dt="2023-10-19T06:46:07.596" v="36" actId="20577"/>
        <pc:sldMkLst>
          <pc:docMk/>
          <pc:sldMk cId="2467156720" sldId="439"/>
        </pc:sldMkLst>
      </pc:sldChg>
      <pc:sldChg chg="modSp mod">
        <pc:chgData name="helen liu" userId="359b3e71f01e7129" providerId="LiveId" clId="{7C548806-A671-4018-8C42-28FCC44BDB04}" dt="2023-10-19T06:45:59.294" v="35" actId="20577"/>
        <pc:sldMkLst>
          <pc:docMk/>
          <pc:sldMk cId="4290459635" sldId="440"/>
        </pc:sldMkLst>
      </pc:sldChg>
      <pc:sldChg chg="modSp mod">
        <pc:chgData name="helen liu" userId="359b3e71f01e7129" providerId="LiveId" clId="{7C548806-A671-4018-8C42-28FCC44BDB04}" dt="2023-10-19T06:45:49.722" v="34" actId="20577"/>
        <pc:sldMkLst>
          <pc:docMk/>
          <pc:sldMk cId="2218093287" sldId="441"/>
        </pc:sldMkLst>
      </pc:sldChg>
      <pc:sldChg chg="modSp mod">
        <pc:chgData name="helen liu" userId="359b3e71f01e7129" providerId="LiveId" clId="{7C548806-A671-4018-8C42-28FCC44BDB04}" dt="2023-10-19T06:45:41.790" v="33" actId="20577"/>
        <pc:sldMkLst>
          <pc:docMk/>
          <pc:sldMk cId="3948527" sldId="442"/>
        </pc:sldMkLst>
      </pc:sldChg>
      <pc:sldChg chg="add del">
        <pc:chgData name="helen liu" userId="359b3e71f01e7129" providerId="LiveId" clId="{7C548806-A671-4018-8C42-28FCC44BDB04}" dt="2023-10-19T06:45:32.319" v="32" actId="47"/>
        <pc:sldMkLst>
          <pc:docMk/>
          <pc:sldMk cId="2882152260" sldId="443"/>
        </pc:sldMkLst>
      </pc:sldChg>
      <pc:sldChg chg="modAnim">
        <pc:chgData name="helen liu" userId="359b3e71f01e7129" providerId="LiveId" clId="{7C548806-A671-4018-8C42-28FCC44BDB04}" dt="2023-10-21T10:56:54.799" v="693"/>
        <pc:sldMkLst>
          <pc:docMk/>
          <pc:sldMk cId="0" sldId="444"/>
        </pc:sldMkLst>
      </pc:sldChg>
      <pc:sldChg chg="delSp modSp mod modAnim">
        <pc:chgData name="helen liu" userId="359b3e71f01e7129" providerId="LiveId" clId="{7C548806-A671-4018-8C42-28FCC44BDB04}" dt="2023-10-20T14:47:25.767" v="676" actId="1035"/>
        <pc:sldMkLst>
          <pc:docMk/>
          <pc:sldMk cId="2043122704" sldId="445"/>
        </pc:sldMkLst>
      </pc:sldChg>
      <pc:sldChg chg="modAnim">
        <pc:chgData name="helen liu" userId="359b3e71f01e7129" providerId="LiveId" clId="{7C548806-A671-4018-8C42-28FCC44BDB04}" dt="2023-10-21T09:47:20.220" v="677"/>
        <pc:sldMkLst>
          <pc:docMk/>
          <pc:sldMk cId="2593697293" sldId="446"/>
        </pc:sldMkLst>
      </pc:sldChg>
      <pc:sldChg chg="modAnim">
        <pc:chgData name="helen liu" userId="359b3e71f01e7129" providerId="LiveId" clId="{7C548806-A671-4018-8C42-28FCC44BDB04}" dt="2023-10-21T11:51:08.572" v="769"/>
        <pc:sldMkLst>
          <pc:docMk/>
          <pc:sldMk cId="73245638" sldId="447"/>
        </pc:sldMkLst>
      </pc:sldChg>
      <pc:sldChg chg="modAnim">
        <pc:chgData name="helen liu" userId="359b3e71f01e7129" providerId="LiveId" clId="{7C548806-A671-4018-8C42-28FCC44BDB04}" dt="2023-10-21T22:24:56.064" v="798"/>
        <pc:sldMkLst>
          <pc:docMk/>
          <pc:sldMk cId="536537284" sldId="448"/>
        </pc:sldMkLst>
      </pc:sldChg>
      <pc:sldChg chg="add del">
        <pc:chgData name="helen liu" userId="359b3e71f01e7129" providerId="LiveId" clId="{7C548806-A671-4018-8C42-28FCC44BDB04}" dt="2023-10-22T03:01:53.832" v="858" actId="47"/>
        <pc:sldMkLst>
          <pc:docMk/>
          <pc:sldMk cId="2829211416" sldId="449"/>
        </pc:sldMkLst>
      </pc:sldChg>
      <pc:sldChg chg="modSp">
        <pc:chgData name="helen liu" userId="359b3e71f01e7129" providerId="LiveId" clId="{7C548806-A671-4018-8C42-28FCC44BDB04}" dt="2023-10-22T03:49:40.199" v="868" actId="20577"/>
        <pc:sldMkLst>
          <pc:docMk/>
          <pc:sldMk cId="3004984460"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A6B54F1-285D-6948-A480-0ADE12CDEBD9}"/>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6EF27573-7165-B646-AB3A-77F42AA0B4CF}"/>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4950CCA3-30C2-5A44-AD2B-A74C8EC2D7A1}" type="datetimeFigureOut">
              <a:rPr kumimoji="1" lang="zh-CN" altLang="en-US" smtClean="0"/>
              <a:t>2024/12/12</a:t>
            </a:fld>
            <a:endParaRPr kumimoji="1" lang="zh-CN" altLang="en-US"/>
          </a:p>
        </p:txBody>
      </p:sp>
      <p:sp>
        <p:nvSpPr>
          <p:cNvPr id="4" name="页脚占位符 3">
            <a:extLst>
              <a:ext uri="{FF2B5EF4-FFF2-40B4-BE49-F238E27FC236}">
                <a16:creationId xmlns:a16="http://schemas.microsoft.com/office/drawing/2014/main" id="{15E9EE74-7FD5-CC43-BD2C-81749C2EDCFF}"/>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D35CAB4-8EF8-8B43-A967-1DD6DD8EC65E}"/>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7FDE2B1-AB8A-C94F-9CD9-69CEDAC97609}" type="slidenum">
              <a:rPr kumimoji="1" lang="zh-CN" altLang="en-US" smtClean="0"/>
              <a:t>‹#›</a:t>
            </a:fld>
            <a:endParaRPr kumimoji="1" lang="zh-CN" altLang="en-US"/>
          </a:p>
        </p:txBody>
      </p:sp>
    </p:spTree>
    <p:extLst>
      <p:ext uri="{BB962C8B-B14F-4D97-AF65-F5344CB8AC3E}">
        <p14:creationId xmlns:p14="http://schemas.microsoft.com/office/powerpoint/2010/main" val="3439507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36CBFDA-6706-4E52-BCCE-58D4CF9DCC5B}" type="datetimeFigureOut">
              <a:rPr lang="zh-CN" altLang="en-US" smtClean="0"/>
              <a:t>2024/12/12</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07BA9DF-11C6-4871-A9BB-21A7DFF9FCD8}" type="slidenum">
              <a:rPr lang="zh-CN" altLang="en-US" smtClean="0"/>
              <a:t>‹#›</a:t>
            </a:fld>
            <a:endParaRPr lang="zh-CN" altLang="en-US"/>
          </a:p>
        </p:txBody>
      </p:sp>
    </p:spTree>
    <p:extLst>
      <p:ext uri="{BB962C8B-B14F-4D97-AF65-F5344CB8AC3E}">
        <p14:creationId xmlns:p14="http://schemas.microsoft.com/office/powerpoint/2010/main" val="337523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p:nvPr>
        </p:nvSpPr>
        <p:spPr>
          <a:ln/>
        </p:spPr>
      </p:sp>
      <p:sp>
        <p:nvSpPr>
          <p:cNvPr id="29699"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原理：</a:t>
            </a:r>
            <a:r>
              <a:rPr lang="zh-CN" altLang="zh-CN" dirty="0"/>
              <a:t>对输入模拟电压和基准电压分别进行积分，将输入电压平均值变换成与之成正比的时间间隔，然后在这个时间间隔里对固定频率的时钟脉冲计数，计数结果就是正比于输入模拟信号的数字量信号。</a:t>
            </a:r>
            <a:endParaRPr lang="zh-CN" altLang="en-US" dirty="0"/>
          </a:p>
        </p:txBody>
      </p:sp>
      <p:sp>
        <p:nvSpPr>
          <p:cNvPr id="29700"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A69B83C-A07D-4312-A60B-4AA1871F3E8C}" type="slidenum">
              <a:rPr lang="zh-CN" altLang="en-US" smtClean="0"/>
              <a:pPr/>
              <a:t>24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60033A0-BC08-1F4D-B178-C305875D59C0}"/>
              </a:ext>
            </a:extLst>
          </p:cNvPr>
          <p:cNvPicPr>
            <a:picLocks noChangeAspect="1"/>
          </p:cNvPicPr>
          <p:nvPr userDrawn="1"/>
        </p:nvPicPr>
        <p:blipFill>
          <a:blip r:embed="rId2"/>
          <a:stretch>
            <a:fillRect/>
          </a:stretch>
        </p:blipFill>
        <p:spPr>
          <a:xfrm>
            <a:off x="0" y="377002"/>
            <a:ext cx="12192000" cy="6012075"/>
          </a:xfrm>
          <a:prstGeom prst="rect">
            <a:avLst/>
          </a:prstGeom>
        </p:spPr>
      </p:pic>
      <p:pic>
        <p:nvPicPr>
          <p:cNvPr id="16" name="图片 15">
            <a:extLst>
              <a:ext uri="{FF2B5EF4-FFF2-40B4-BE49-F238E27FC236}">
                <a16:creationId xmlns:a16="http://schemas.microsoft.com/office/drawing/2014/main" id="{52A5A7A2-6B74-FC41-8624-C2FD8DB48860}"/>
              </a:ext>
            </a:extLst>
          </p:cNvPr>
          <p:cNvPicPr>
            <a:picLocks noChangeAspect="1"/>
          </p:cNvPicPr>
          <p:nvPr userDrawn="1"/>
        </p:nvPicPr>
        <p:blipFill>
          <a:blip r:embed="rId3"/>
          <a:stretch>
            <a:fillRect/>
          </a:stretch>
        </p:blipFill>
        <p:spPr>
          <a:xfrm>
            <a:off x="733425" y="466537"/>
            <a:ext cx="428625" cy="411480"/>
          </a:xfrm>
          <a:prstGeom prst="rect">
            <a:avLst/>
          </a:prstGeom>
        </p:spPr>
      </p:pic>
      <p:sp>
        <p:nvSpPr>
          <p:cNvPr id="17" name="文本框 16">
            <a:extLst>
              <a:ext uri="{FF2B5EF4-FFF2-40B4-BE49-F238E27FC236}">
                <a16:creationId xmlns:a16="http://schemas.microsoft.com/office/drawing/2014/main" id="{EC514367-78D1-1D4F-81ED-29E51EE00FED}"/>
              </a:ext>
            </a:extLst>
          </p:cNvPr>
          <p:cNvSpPr txBox="1"/>
          <p:nvPr userDrawn="1"/>
        </p:nvSpPr>
        <p:spPr>
          <a:xfrm>
            <a:off x="1198185" y="466537"/>
            <a:ext cx="1569660" cy="369332"/>
          </a:xfrm>
          <a:prstGeom prst="rect">
            <a:avLst/>
          </a:prstGeom>
          <a:noFill/>
        </p:spPr>
        <p:txBody>
          <a:bodyPr wrap="none" rtlCol="0">
            <a:spAutoFit/>
          </a:bodyPr>
          <a:lstStyle/>
          <a:p>
            <a:r>
              <a:rPr kumimoji="1" lang="zh-CN" altLang="en-US" sz="1800" dirty="0">
                <a:solidFill>
                  <a:srgbClr val="005286"/>
                </a:solidFill>
                <a:latin typeface="Songti SC" panose="02010600040101010101" pitchFamily="2" charset="-122"/>
                <a:ea typeface="Songti SC" panose="02010600040101010101" pitchFamily="2" charset="-122"/>
              </a:rPr>
              <a:t>数字电路课程</a:t>
            </a:r>
          </a:p>
        </p:txBody>
      </p:sp>
      <p:sp>
        <p:nvSpPr>
          <p:cNvPr id="21" name="文本占位符 20">
            <a:extLst>
              <a:ext uri="{FF2B5EF4-FFF2-40B4-BE49-F238E27FC236}">
                <a16:creationId xmlns:a16="http://schemas.microsoft.com/office/drawing/2014/main" id="{81D14D8A-AA63-674C-9C0A-041642B3F088}"/>
              </a:ext>
            </a:extLst>
          </p:cNvPr>
          <p:cNvSpPr>
            <a:spLocks noGrp="1"/>
          </p:cNvSpPr>
          <p:nvPr>
            <p:ph type="body" sz="quarter" idx="10" hasCustomPrompt="1"/>
          </p:nvPr>
        </p:nvSpPr>
        <p:spPr>
          <a:xfrm>
            <a:off x="5838981" y="2681755"/>
            <a:ext cx="1498392" cy="480023"/>
          </a:xfrm>
        </p:spPr>
        <p:txBody>
          <a:bodyPr>
            <a:normAutofit/>
          </a:bodyPr>
          <a:lstStyle>
            <a:lvl1pPr>
              <a:defRPr sz="2000" b="1" i="0">
                <a:solidFill>
                  <a:srgbClr val="005286"/>
                </a:solidFill>
                <a:latin typeface="Songti SC" panose="02010600040101010101" pitchFamily="2" charset="-122"/>
                <a:ea typeface="Songti SC" panose="02010600040101010101" pitchFamily="2" charset="-122"/>
              </a:defRPr>
            </a:lvl1pPr>
          </a:lstStyle>
          <a:p>
            <a:pPr lvl="0"/>
            <a:r>
              <a:rPr kumimoji="1" lang="zh-CN" altLang="en-US" dirty="0"/>
              <a:t>第*章</a:t>
            </a:r>
          </a:p>
        </p:txBody>
      </p:sp>
      <p:sp>
        <p:nvSpPr>
          <p:cNvPr id="25" name="文本占位符 24">
            <a:extLst>
              <a:ext uri="{FF2B5EF4-FFF2-40B4-BE49-F238E27FC236}">
                <a16:creationId xmlns:a16="http://schemas.microsoft.com/office/drawing/2014/main" id="{F189577D-6EC4-864D-B835-879139C2AFAC}"/>
              </a:ext>
            </a:extLst>
          </p:cNvPr>
          <p:cNvSpPr>
            <a:spLocks noGrp="1"/>
          </p:cNvSpPr>
          <p:nvPr>
            <p:ph type="body" sz="quarter" idx="11" hasCustomPrompt="1"/>
          </p:nvPr>
        </p:nvSpPr>
        <p:spPr>
          <a:xfrm>
            <a:off x="1404937" y="3321478"/>
            <a:ext cx="5932436" cy="793322"/>
          </a:xfrm>
        </p:spPr>
        <p:txBody>
          <a:bodyPr>
            <a:noAutofit/>
          </a:bodyPr>
          <a:lstStyle>
            <a:lvl1pPr algn="r">
              <a:defRPr sz="3600" b="1" i="0">
                <a:solidFill>
                  <a:srgbClr val="005286"/>
                </a:solidFill>
                <a:latin typeface="Songti SC Black" panose="02010600040101010101" pitchFamily="2" charset="-122"/>
                <a:ea typeface="Songti SC Black" panose="02010600040101010101" pitchFamily="2" charset="-122"/>
              </a:defRPr>
            </a:lvl1pPr>
          </a:lstStyle>
          <a:p>
            <a:pPr lvl="0"/>
            <a:r>
              <a:rPr kumimoji="1" lang="zh-CN" altLang="en-US" dirty="0"/>
              <a:t>章节名称</a:t>
            </a:r>
          </a:p>
        </p:txBody>
      </p:sp>
    </p:spTree>
    <p:extLst>
      <p:ext uri="{BB962C8B-B14F-4D97-AF65-F5344CB8AC3E}">
        <p14:creationId xmlns:p14="http://schemas.microsoft.com/office/powerpoint/2010/main" val="354687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a:alphaModFix amt="9000"/>
            <a:lum/>
          </a:blip>
          <a:srcRect/>
          <a:stretch>
            <a:fillRect t="-1000" b="-1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86B645D2-DB6E-A945-9789-7DA9E020DBDD}"/>
              </a:ext>
            </a:extLst>
          </p:cNvPr>
          <p:cNvSpPr/>
          <p:nvPr userDrawn="1"/>
        </p:nvSpPr>
        <p:spPr>
          <a:xfrm>
            <a:off x="1927761" y="4015539"/>
            <a:ext cx="8122721" cy="694266"/>
          </a:xfrm>
          <a:prstGeom prst="roundRect">
            <a:avLst>
              <a:gd name="adj" fmla="val 50000"/>
            </a:avLst>
          </a:prstGeom>
          <a:solidFill>
            <a:srgbClr val="86D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a:extLst>
              <a:ext uri="{FF2B5EF4-FFF2-40B4-BE49-F238E27FC236}">
                <a16:creationId xmlns:a16="http://schemas.microsoft.com/office/drawing/2014/main" id="{5062ED12-7906-D546-8F53-1D97C0FBA8BD}"/>
              </a:ext>
            </a:extLst>
          </p:cNvPr>
          <p:cNvPicPr>
            <a:picLocks noChangeAspect="1"/>
          </p:cNvPicPr>
          <p:nvPr userDrawn="1"/>
        </p:nvPicPr>
        <p:blipFill>
          <a:blip r:embed="rId3"/>
          <a:stretch>
            <a:fillRect/>
          </a:stretch>
        </p:blipFill>
        <p:spPr>
          <a:xfrm>
            <a:off x="2519033" y="4069327"/>
            <a:ext cx="520730" cy="568637"/>
          </a:xfrm>
          <a:prstGeom prst="rect">
            <a:avLst/>
          </a:prstGeom>
        </p:spPr>
      </p:pic>
      <p:sp>
        <p:nvSpPr>
          <p:cNvPr id="9" name="文本占位符 8">
            <a:extLst>
              <a:ext uri="{FF2B5EF4-FFF2-40B4-BE49-F238E27FC236}">
                <a16:creationId xmlns:a16="http://schemas.microsoft.com/office/drawing/2014/main" id="{B177BA33-F75C-2040-9A73-F248CF94DC2D}"/>
              </a:ext>
            </a:extLst>
          </p:cNvPr>
          <p:cNvSpPr>
            <a:spLocks noGrp="1"/>
          </p:cNvSpPr>
          <p:nvPr>
            <p:ph type="body" sz="quarter" idx="10" hasCustomPrompt="1"/>
          </p:nvPr>
        </p:nvSpPr>
        <p:spPr>
          <a:xfrm>
            <a:off x="3039763" y="4155301"/>
            <a:ext cx="5190471" cy="518583"/>
          </a:xfrm>
        </p:spPr>
        <p:txBody>
          <a:bodyPr/>
          <a:lstStyle>
            <a:lvl1pPr>
              <a:defRPr b="1" i="0">
                <a:solidFill>
                  <a:srgbClr val="005286"/>
                </a:solidFill>
                <a:latin typeface="Songti SC" panose="02010600040101010101" pitchFamily="2" charset="-122"/>
                <a:ea typeface="Songti SC" panose="02010600040101010101" pitchFamily="2" charset="-122"/>
              </a:defRPr>
            </a:lvl1pPr>
          </a:lstStyle>
          <a:p>
            <a:pPr lvl="0"/>
            <a:r>
              <a:rPr kumimoji="1" lang="zh-CN" altLang="en-US" dirty="0"/>
              <a:t>当前节</a:t>
            </a:r>
          </a:p>
        </p:txBody>
      </p:sp>
      <p:sp>
        <p:nvSpPr>
          <p:cNvPr id="11" name="文本占位符 10">
            <a:extLst>
              <a:ext uri="{FF2B5EF4-FFF2-40B4-BE49-F238E27FC236}">
                <a16:creationId xmlns:a16="http://schemas.microsoft.com/office/drawing/2014/main" id="{627D2A4F-A11B-A84C-92E4-7F6304E0C10A}"/>
              </a:ext>
            </a:extLst>
          </p:cNvPr>
          <p:cNvSpPr>
            <a:spLocks noGrp="1"/>
          </p:cNvSpPr>
          <p:nvPr>
            <p:ph type="body" sz="quarter" idx="11" hasCustomPrompt="1"/>
          </p:nvPr>
        </p:nvSpPr>
        <p:spPr>
          <a:xfrm>
            <a:off x="3039763" y="3460755"/>
            <a:ext cx="3441980" cy="470429"/>
          </a:xfrm>
        </p:spPr>
        <p:txBody>
          <a:bodyPr>
            <a:normAutofit/>
          </a:bodyPr>
          <a:lstStyle>
            <a:lvl1pPr>
              <a:defRPr sz="2400" b="0" i="0">
                <a:solidFill>
                  <a:srgbClr val="005286"/>
                </a:solidFill>
                <a:latin typeface="Songti SC" panose="02010600040101010101" pitchFamily="2" charset="-122"/>
                <a:ea typeface="Songti SC" panose="02010600040101010101" pitchFamily="2" charset="-122"/>
              </a:defRPr>
            </a:lvl1pPr>
          </a:lstStyle>
          <a:p>
            <a:pPr lvl="0"/>
            <a:r>
              <a:rPr kumimoji="1" lang="zh-CN" altLang="en-US" dirty="0"/>
              <a:t>已讲授节</a:t>
            </a:r>
          </a:p>
        </p:txBody>
      </p:sp>
      <p:sp>
        <p:nvSpPr>
          <p:cNvPr id="12" name="文本占位符 10">
            <a:extLst>
              <a:ext uri="{FF2B5EF4-FFF2-40B4-BE49-F238E27FC236}">
                <a16:creationId xmlns:a16="http://schemas.microsoft.com/office/drawing/2014/main" id="{DB40F2D4-5A65-324D-9515-12892FBEB897}"/>
              </a:ext>
            </a:extLst>
          </p:cNvPr>
          <p:cNvSpPr>
            <a:spLocks noGrp="1"/>
          </p:cNvSpPr>
          <p:nvPr>
            <p:ph type="body" sz="quarter" idx="12" hasCustomPrompt="1"/>
          </p:nvPr>
        </p:nvSpPr>
        <p:spPr>
          <a:xfrm>
            <a:off x="3031296" y="2905971"/>
            <a:ext cx="3441980" cy="470429"/>
          </a:xfrm>
        </p:spPr>
        <p:txBody>
          <a:bodyPr>
            <a:normAutofit/>
          </a:bodyPr>
          <a:lstStyle>
            <a:lvl1pPr>
              <a:defRPr sz="2400" b="0" i="0">
                <a:solidFill>
                  <a:srgbClr val="005286"/>
                </a:solidFill>
                <a:latin typeface="Songti SC" panose="02010600040101010101" pitchFamily="2" charset="-122"/>
                <a:ea typeface="Songti SC" panose="02010600040101010101" pitchFamily="2" charset="-122"/>
              </a:defRPr>
            </a:lvl1pPr>
          </a:lstStyle>
          <a:p>
            <a:pPr lvl="0"/>
            <a:r>
              <a:rPr kumimoji="1" lang="zh-CN" altLang="en-US" dirty="0"/>
              <a:t>已讲授节</a:t>
            </a:r>
          </a:p>
        </p:txBody>
      </p:sp>
      <p:sp>
        <p:nvSpPr>
          <p:cNvPr id="13" name="文本占位符 10">
            <a:extLst>
              <a:ext uri="{FF2B5EF4-FFF2-40B4-BE49-F238E27FC236}">
                <a16:creationId xmlns:a16="http://schemas.microsoft.com/office/drawing/2014/main" id="{DEB26390-35B5-9742-B6C9-8659C7886E0E}"/>
              </a:ext>
            </a:extLst>
          </p:cNvPr>
          <p:cNvSpPr>
            <a:spLocks noGrp="1"/>
          </p:cNvSpPr>
          <p:nvPr>
            <p:ph type="body" sz="quarter" idx="13" hasCustomPrompt="1"/>
          </p:nvPr>
        </p:nvSpPr>
        <p:spPr>
          <a:xfrm>
            <a:off x="3022829" y="2351187"/>
            <a:ext cx="3441980" cy="470429"/>
          </a:xfrm>
        </p:spPr>
        <p:txBody>
          <a:bodyPr>
            <a:normAutofit/>
          </a:bodyPr>
          <a:lstStyle>
            <a:lvl1pPr>
              <a:defRPr sz="2400" b="0" i="0">
                <a:solidFill>
                  <a:srgbClr val="005286"/>
                </a:solidFill>
                <a:latin typeface="Songti SC" panose="02010600040101010101" pitchFamily="2" charset="-122"/>
                <a:ea typeface="Songti SC" panose="02010600040101010101" pitchFamily="2" charset="-122"/>
              </a:defRPr>
            </a:lvl1pPr>
          </a:lstStyle>
          <a:p>
            <a:pPr lvl="0"/>
            <a:r>
              <a:rPr kumimoji="1" lang="zh-CN" altLang="en-US" dirty="0"/>
              <a:t>已讲授节</a:t>
            </a:r>
          </a:p>
        </p:txBody>
      </p:sp>
      <p:sp>
        <p:nvSpPr>
          <p:cNvPr id="14" name="文本占位符 10">
            <a:extLst>
              <a:ext uri="{FF2B5EF4-FFF2-40B4-BE49-F238E27FC236}">
                <a16:creationId xmlns:a16="http://schemas.microsoft.com/office/drawing/2014/main" id="{F078A657-A11B-624E-AD51-B8D739E6CD1F}"/>
              </a:ext>
            </a:extLst>
          </p:cNvPr>
          <p:cNvSpPr>
            <a:spLocks noGrp="1"/>
          </p:cNvSpPr>
          <p:nvPr>
            <p:ph type="body" sz="quarter" idx="14" hasCustomPrompt="1"/>
          </p:nvPr>
        </p:nvSpPr>
        <p:spPr>
          <a:xfrm>
            <a:off x="3039763" y="4852960"/>
            <a:ext cx="3441980" cy="470429"/>
          </a:xfrm>
        </p:spPr>
        <p:txBody>
          <a:bodyPr>
            <a:normAutofit/>
          </a:bodyPr>
          <a:lstStyle>
            <a:lvl1pPr>
              <a:defRPr sz="2400" b="0" i="0">
                <a:solidFill>
                  <a:srgbClr val="005286">
                    <a:alpha val="50000"/>
                  </a:srgbClr>
                </a:solidFill>
                <a:latin typeface="Songti SC" panose="02010600040101010101" pitchFamily="2" charset="-122"/>
                <a:ea typeface="Songti SC" panose="02010600040101010101" pitchFamily="2" charset="-122"/>
              </a:defRPr>
            </a:lvl1pPr>
          </a:lstStyle>
          <a:p>
            <a:pPr lvl="0"/>
            <a:r>
              <a:rPr kumimoji="1" lang="zh-CN" altLang="en-US" dirty="0"/>
              <a:t>待讲授节</a:t>
            </a:r>
          </a:p>
        </p:txBody>
      </p:sp>
      <p:sp>
        <p:nvSpPr>
          <p:cNvPr id="15" name="文本占位符 10">
            <a:extLst>
              <a:ext uri="{FF2B5EF4-FFF2-40B4-BE49-F238E27FC236}">
                <a16:creationId xmlns:a16="http://schemas.microsoft.com/office/drawing/2014/main" id="{C9441D2B-7066-4D45-8894-E9E3B6684868}"/>
              </a:ext>
            </a:extLst>
          </p:cNvPr>
          <p:cNvSpPr>
            <a:spLocks noGrp="1"/>
          </p:cNvSpPr>
          <p:nvPr>
            <p:ph type="body" sz="quarter" idx="15" hasCustomPrompt="1"/>
          </p:nvPr>
        </p:nvSpPr>
        <p:spPr>
          <a:xfrm>
            <a:off x="3022829" y="5466544"/>
            <a:ext cx="3441980" cy="470429"/>
          </a:xfrm>
        </p:spPr>
        <p:txBody>
          <a:bodyPr>
            <a:normAutofit/>
          </a:bodyPr>
          <a:lstStyle>
            <a:lvl1pPr>
              <a:defRPr sz="2400" b="0" i="0">
                <a:solidFill>
                  <a:srgbClr val="005286">
                    <a:alpha val="50000"/>
                  </a:srgbClr>
                </a:solidFill>
                <a:latin typeface="Songti SC" panose="02010600040101010101" pitchFamily="2" charset="-122"/>
                <a:ea typeface="Songti SC" panose="02010600040101010101" pitchFamily="2" charset="-122"/>
              </a:defRPr>
            </a:lvl1pPr>
          </a:lstStyle>
          <a:p>
            <a:pPr lvl="0"/>
            <a:r>
              <a:rPr kumimoji="1" lang="zh-CN" altLang="en-US" dirty="0"/>
              <a:t>待讲授节</a:t>
            </a:r>
          </a:p>
        </p:txBody>
      </p:sp>
      <p:sp>
        <p:nvSpPr>
          <p:cNvPr id="16" name="文本占位符 10">
            <a:extLst>
              <a:ext uri="{FF2B5EF4-FFF2-40B4-BE49-F238E27FC236}">
                <a16:creationId xmlns:a16="http://schemas.microsoft.com/office/drawing/2014/main" id="{AED25244-126D-D149-A999-94C7C402CC37}"/>
              </a:ext>
            </a:extLst>
          </p:cNvPr>
          <p:cNvSpPr>
            <a:spLocks noGrp="1"/>
          </p:cNvSpPr>
          <p:nvPr>
            <p:ph type="body" sz="quarter" idx="16" hasCustomPrompt="1"/>
          </p:nvPr>
        </p:nvSpPr>
        <p:spPr>
          <a:xfrm>
            <a:off x="3005895" y="6080128"/>
            <a:ext cx="3441980" cy="470429"/>
          </a:xfrm>
        </p:spPr>
        <p:txBody>
          <a:bodyPr>
            <a:normAutofit/>
          </a:bodyPr>
          <a:lstStyle>
            <a:lvl1pPr>
              <a:defRPr sz="2400" b="0" i="0">
                <a:solidFill>
                  <a:srgbClr val="005286">
                    <a:alpha val="50000"/>
                  </a:srgbClr>
                </a:solidFill>
                <a:latin typeface="Songti SC" panose="02010600040101010101" pitchFamily="2" charset="-122"/>
                <a:ea typeface="Songti SC" panose="02010600040101010101" pitchFamily="2" charset="-122"/>
              </a:defRPr>
            </a:lvl1pPr>
          </a:lstStyle>
          <a:p>
            <a:pPr lvl="0"/>
            <a:r>
              <a:rPr kumimoji="1" lang="zh-CN" altLang="en-US" dirty="0"/>
              <a:t>待讲授节</a:t>
            </a:r>
          </a:p>
        </p:txBody>
      </p:sp>
      <p:sp>
        <p:nvSpPr>
          <p:cNvPr id="17" name="文本占位符 10">
            <a:extLst>
              <a:ext uri="{FF2B5EF4-FFF2-40B4-BE49-F238E27FC236}">
                <a16:creationId xmlns:a16="http://schemas.microsoft.com/office/drawing/2014/main" id="{38CFA8AC-0678-744E-B71B-6484B04FB640}"/>
              </a:ext>
            </a:extLst>
          </p:cNvPr>
          <p:cNvSpPr>
            <a:spLocks noGrp="1"/>
          </p:cNvSpPr>
          <p:nvPr>
            <p:ph type="body" sz="quarter" idx="17" hasCustomPrompt="1"/>
          </p:nvPr>
        </p:nvSpPr>
        <p:spPr>
          <a:xfrm>
            <a:off x="2988961" y="6693712"/>
            <a:ext cx="3441980" cy="470429"/>
          </a:xfrm>
        </p:spPr>
        <p:txBody>
          <a:bodyPr>
            <a:normAutofit/>
          </a:bodyPr>
          <a:lstStyle>
            <a:lvl1pPr>
              <a:defRPr sz="2400" b="0" i="0">
                <a:solidFill>
                  <a:srgbClr val="005286">
                    <a:alpha val="50000"/>
                  </a:srgbClr>
                </a:solidFill>
                <a:latin typeface="Songti SC" panose="02010600040101010101" pitchFamily="2" charset="-122"/>
                <a:ea typeface="Songti SC" panose="02010600040101010101" pitchFamily="2" charset="-122"/>
              </a:defRPr>
            </a:lvl1pPr>
          </a:lstStyle>
          <a:p>
            <a:pPr lvl="0"/>
            <a:r>
              <a:rPr kumimoji="1" lang="zh-CN" altLang="en-US" dirty="0"/>
              <a:t>待讲授节</a:t>
            </a:r>
          </a:p>
        </p:txBody>
      </p:sp>
    </p:spTree>
    <p:extLst>
      <p:ext uri="{BB962C8B-B14F-4D97-AF65-F5344CB8AC3E}">
        <p14:creationId xmlns:p14="http://schemas.microsoft.com/office/powerpoint/2010/main" val="99618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8B652-2869-E849-9229-70E72C62284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71FC4CD-2659-CE4A-BF4C-93FB6DD7880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3739B1F-562C-1D4E-B7C6-AC45E8A1C03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A1BA184-155C-9C4C-9798-898D80766AF5}"/>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05594672-2739-4142-BEDB-4D5CDB843F0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5AA314D-9A97-5A43-BA91-37CDB473C34A}"/>
              </a:ext>
            </a:extLst>
          </p:cNvPr>
          <p:cNvSpPr>
            <a:spLocks noGrp="1"/>
          </p:cNvSpPr>
          <p:nvPr>
            <p:ph type="sldNum" sz="quarter" idx="12"/>
          </p:nvPr>
        </p:nvSpPr>
        <p:spPr/>
        <p:txBody>
          <a:body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3048899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BEE6A-5B7A-9F46-AFFC-1061B08A054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6DDA4C8-A1AB-D845-8ED9-DAC0922B99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E0E2A51-3999-7A4A-8ECC-7E087D20B66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E9BC2A7-290E-5D4F-BF73-F3D2676E6E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EF02906-FC88-4446-A8BD-A2D5B8682E7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0BF90659-FC7B-1546-AC80-A2A1B22FE82C}"/>
              </a:ext>
            </a:extLst>
          </p:cNvPr>
          <p:cNvSpPr>
            <a:spLocks noGrp="1"/>
          </p:cNvSpPr>
          <p:nvPr>
            <p:ph type="dt" sz="half" idx="10"/>
          </p:nvPr>
        </p:nvSpPr>
        <p:spPr/>
        <p:txBody>
          <a:bodyPr/>
          <a:lstStyle/>
          <a:p>
            <a:endParaRPr kumimoji="1" lang="zh-CN" altLang="en-US"/>
          </a:p>
        </p:txBody>
      </p:sp>
      <p:sp>
        <p:nvSpPr>
          <p:cNvPr id="8" name="页脚占位符 7">
            <a:extLst>
              <a:ext uri="{FF2B5EF4-FFF2-40B4-BE49-F238E27FC236}">
                <a16:creationId xmlns:a16="http://schemas.microsoft.com/office/drawing/2014/main" id="{A3B2C2B4-AB91-7844-B74C-0DC89A08901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DC30F15-DA64-4140-B5AB-E0ABA7364C7D}"/>
              </a:ext>
            </a:extLst>
          </p:cNvPr>
          <p:cNvSpPr>
            <a:spLocks noGrp="1"/>
          </p:cNvSpPr>
          <p:nvPr>
            <p:ph type="sldNum" sz="quarter" idx="12"/>
          </p:nvPr>
        </p:nvSpPr>
        <p:spPr/>
        <p:txBody>
          <a:body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3008067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71845-4CF3-0247-B05E-12940206DCF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D711B15-0949-9645-9192-1B3063BBB83E}"/>
              </a:ext>
            </a:extLst>
          </p:cNvPr>
          <p:cNvSpPr>
            <a:spLocks noGrp="1"/>
          </p:cNvSpPr>
          <p:nvPr>
            <p:ph type="dt" sz="half" idx="10"/>
          </p:nvPr>
        </p:nvSpPr>
        <p:spPr/>
        <p:txBody>
          <a:bodyPr/>
          <a:lstStyle/>
          <a:p>
            <a:endParaRPr kumimoji="1" lang="zh-CN" altLang="en-US"/>
          </a:p>
        </p:txBody>
      </p:sp>
      <p:sp>
        <p:nvSpPr>
          <p:cNvPr id="4" name="页脚占位符 3">
            <a:extLst>
              <a:ext uri="{FF2B5EF4-FFF2-40B4-BE49-F238E27FC236}">
                <a16:creationId xmlns:a16="http://schemas.microsoft.com/office/drawing/2014/main" id="{EF9FF515-2607-6148-9D10-EA5E74D9C35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9BC7E9C6-F99A-BA4B-923B-A9176EFBFB7D}"/>
              </a:ext>
            </a:extLst>
          </p:cNvPr>
          <p:cNvSpPr>
            <a:spLocks noGrp="1"/>
          </p:cNvSpPr>
          <p:nvPr>
            <p:ph type="sldNum" sz="quarter" idx="12"/>
          </p:nvPr>
        </p:nvSpPr>
        <p:spPr/>
        <p:txBody>
          <a:body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3944627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211DF6C-8515-4342-8AF2-031F40AEBE67}"/>
              </a:ext>
            </a:extLst>
          </p:cNvPr>
          <p:cNvSpPr>
            <a:spLocks noGrp="1"/>
          </p:cNvSpPr>
          <p:nvPr>
            <p:ph type="dt" sz="half" idx="10"/>
          </p:nvPr>
        </p:nvSpPr>
        <p:spPr/>
        <p:txBody>
          <a:bodyPr/>
          <a:lstStyle/>
          <a:p>
            <a:endParaRPr kumimoji="1" lang="zh-CN" altLang="en-US"/>
          </a:p>
        </p:txBody>
      </p:sp>
      <p:sp>
        <p:nvSpPr>
          <p:cNvPr id="3" name="页脚占位符 2">
            <a:extLst>
              <a:ext uri="{FF2B5EF4-FFF2-40B4-BE49-F238E27FC236}">
                <a16:creationId xmlns:a16="http://schemas.microsoft.com/office/drawing/2014/main" id="{499FE089-4B24-4948-8723-8C47655AF42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098ABF1-4819-0446-9620-55DF85F7ABE6}"/>
              </a:ext>
            </a:extLst>
          </p:cNvPr>
          <p:cNvSpPr>
            <a:spLocks noGrp="1"/>
          </p:cNvSpPr>
          <p:nvPr>
            <p:ph type="sldNum" sz="quarter" idx="12"/>
          </p:nvPr>
        </p:nvSpPr>
        <p:spPr/>
        <p:txBody>
          <a:body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658414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6BBAF-B323-AD43-A66C-4FAC4171665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135C530-6170-5A4C-962F-7907AA9670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CA1E113F-10BF-5B46-9B55-FE2DA6B52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2D19DA4-5F90-9E40-AA31-F0B17078CE22}"/>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AA00DAEC-2D18-914B-9D04-D196B7685D4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B38446D-0D33-8F4F-8B19-1E362FBF2712}"/>
              </a:ext>
            </a:extLst>
          </p:cNvPr>
          <p:cNvSpPr>
            <a:spLocks noGrp="1"/>
          </p:cNvSpPr>
          <p:nvPr>
            <p:ph type="sldNum" sz="quarter" idx="12"/>
          </p:nvPr>
        </p:nvSpPr>
        <p:spPr/>
        <p:txBody>
          <a:body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270397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3500B-06D5-E145-8D61-2F69B592872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9A27D45-CC92-8943-AFCB-0536B43FF8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a:extLst>
              <a:ext uri="{FF2B5EF4-FFF2-40B4-BE49-F238E27FC236}">
                <a16:creationId xmlns:a16="http://schemas.microsoft.com/office/drawing/2014/main" id="{98EDED9A-3891-8244-A83C-7C4B3D9182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2413AAF-555E-4442-BD5E-6DC1E60AA1D9}"/>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5FBE0038-2281-C04B-9F5A-65F57998307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576C86B-2D61-9249-969C-6E1C2CAB95FB}"/>
              </a:ext>
            </a:extLst>
          </p:cNvPr>
          <p:cNvSpPr>
            <a:spLocks noGrp="1"/>
          </p:cNvSpPr>
          <p:nvPr>
            <p:ph type="sldNum" sz="quarter" idx="12"/>
          </p:nvPr>
        </p:nvSpPr>
        <p:spPr/>
        <p:txBody>
          <a:body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3047788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082BD-D20A-D740-BD86-D2246DE627E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902B291-A638-684E-B541-3BBE7396821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E6F15E2-A0BA-9444-833C-9F75ED9C3567}"/>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B1851156-02CC-8B48-AD1D-60FCA0A599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A2B7856-DBFD-8146-91E1-2A19000AFFCC}"/>
              </a:ext>
            </a:extLst>
          </p:cNvPr>
          <p:cNvSpPr>
            <a:spLocks noGrp="1"/>
          </p:cNvSpPr>
          <p:nvPr>
            <p:ph type="sldNum" sz="quarter" idx="12"/>
          </p:nvPr>
        </p:nvSpPr>
        <p:spPr/>
        <p:txBody>
          <a:body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3346429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443ABB-19EF-344B-8512-34AB7D29B11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7A1285E-58E6-144E-AA1F-EEFF6A000826}"/>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BA63BB4-672B-8245-90E5-17ADA548538F}"/>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A089C342-BE3B-2848-96C2-C3FED5BB3D7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4511843-3A04-AB46-86A4-F9378F64A8A9}"/>
              </a:ext>
            </a:extLst>
          </p:cNvPr>
          <p:cNvSpPr>
            <a:spLocks noGrp="1"/>
          </p:cNvSpPr>
          <p:nvPr>
            <p:ph type="sldNum" sz="quarter" idx="12"/>
          </p:nvPr>
        </p:nvSpPr>
        <p:spPr/>
        <p:txBody>
          <a:body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1761807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 y="117475"/>
            <a:ext cx="12189884" cy="6738938"/>
            <a:chOff x="0" y="74"/>
            <a:chExt cx="5759" cy="4245"/>
          </a:xfrm>
        </p:grpSpPr>
        <p:sp>
          <p:nvSpPr>
            <p:cNvPr id="5" name="Rectangle 3"/>
            <p:cNvSpPr>
              <a:spLocks noChangeArrowheads="1"/>
            </p:cNvSpPr>
            <p:nvPr/>
          </p:nvSpPr>
          <p:spPr bwMode="invGray">
            <a:xfrm>
              <a:off x="432" y="4113"/>
              <a:ext cx="2208" cy="20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6" name="Rectangle 4"/>
            <p:cNvSpPr>
              <a:spLocks noChangeArrowheads="1"/>
            </p:cNvSpPr>
            <p:nvPr/>
          </p:nvSpPr>
          <p:spPr bwMode="invGray">
            <a:xfrm>
              <a:off x="432" y="1536"/>
              <a:ext cx="5327" cy="48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7" name="Oval 5"/>
            <p:cNvSpPr>
              <a:spLocks noChangeArrowheads="1"/>
            </p:cNvSpPr>
            <p:nvPr/>
          </p:nvSpPr>
          <p:spPr bwMode="invGray">
            <a:xfrm>
              <a:off x="555" y="74"/>
              <a:ext cx="42" cy="4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8" name="Oval 6"/>
            <p:cNvSpPr>
              <a:spLocks noChangeArrowheads="1"/>
            </p:cNvSpPr>
            <p:nvPr/>
          </p:nvSpPr>
          <p:spPr bwMode="invGray">
            <a:xfrm>
              <a:off x="555" y="219"/>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9" name="Oval 7"/>
            <p:cNvSpPr>
              <a:spLocks noChangeArrowheads="1"/>
            </p:cNvSpPr>
            <p:nvPr/>
          </p:nvSpPr>
          <p:spPr bwMode="invGray">
            <a:xfrm>
              <a:off x="555" y="362"/>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10" name="Oval 8"/>
            <p:cNvSpPr>
              <a:spLocks noChangeArrowheads="1"/>
            </p:cNvSpPr>
            <p:nvPr/>
          </p:nvSpPr>
          <p:spPr bwMode="invGray">
            <a:xfrm>
              <a:off x="555" y="651"/>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11" name="Oval 9"/>
            <p:cNvSpPr>
              <a:spLocks noChangeArrowheads="1"/>
            </p:cNvSpPr>
            <p:nvPr/>
          </p:nvSpPr>
          <p:spPr bwMode="invGray">
            <a:xfrm>
              <a:off x="555" y="794"/>
              <a:ext cx="42" cy="4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12" name="Oval 10"/>
            <p:cNvSpPr>
              <a:spLocks noChangeArrowheads="1"/>
            </p:cNvSpPr>
            <p:nvPr/>
          </p:nvSpPr>
          <p:spPr bwMode="invGray">
            <a:xfrm>
              <a:off x="555" y="939"/>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13" name="Oval 11"/>
            <p:cNvSpPr>
              <a:spLocks noChangeArrowheads="1"/>
            </p:cNvSpPr>
            <p:nvPr/>
          </p:nvSpPr>
          <p:spPr bwMode="invGray">
            <a:xfrm>
              <a:off x="555" y="1082"/>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14" name="Oval 12"/>
            <p:cNvSpPr>
              <a:spLocks noChangeArrowheads="1"/>
            </p:cNvSpPr>
            <p:nvPr/>
          </p:nvSpPr>
          <p:spPr bwMode="invGray">
            <a:xfrm>
              <a:off x="555" y="1227"/>
              <a:ext cx="42" cy="4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15" name="Oval 13"/>
            <p:cNvSpPr>
              <a:spLocks noChangeArrowheads="1"/>
            </p:cNvSpPr>
            <p:nvPr/>
          </p:nvSpPr>
          <p:spPr bwMode="invGray">
            <a:xfrm>
              <a:off x="555" y="1371"/>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grpSp>
          <p:nvGrpSpPr>
            <p:cNvPr id="16" name="Group 14"/>
            <p:cNvGrpSpPr>
              <a:grpSpLocks/>
            </p:cNvGrpSpPr>
            <p:nvPr/>
          </p:nvGrpSpPr>
          <p:grpSpPr bwMode="auto">
            <a:xfrm>
              <a:off x="2859" y="4202"/>
              <a:ext cx="2729" cy="41"/>
              <a:chOff x="2859" y="4202"/>
              <a:chExt cx="2729" cy="41"/>
            </a:xfrm>
          </p:grpSpPr>
          <p:sp>
            <p:nvSpPr>
              <p:cNvPr id="22" name="Oval 15"/>
              <p:cNvSpPr>
                <a:spLocks noChangeArrowheads="1"/>
              </p:cNvSpPr>
              <p:nvPr/>
            </p:nvSpPr>
            <p:spPr bwMode="invGray">
              <a:xfrm>
                <a:off x="2859" y="4202"/>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23" name="Oval 16"/>
              <p:cNvSpPr>
                <a:spLocks noChangeArrowheads="1"/>
              </p:cNvSpPr>
              <p:nvPr/>
            </p:nvSpPr>
            <p:spPr bwMode="invGray">
              <a:xfrm>
                <a:off x="3243" y="4202"/>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24" name="Oval 17"/>
              <p:cNvSpPr>
                <a:spLocks noChangeArrowheads="1"/>
              </p:cNvSpPr>
              <p:nvPr/>
            </p:nvSpPr>
            <p:spPr bwMode="invGray">
              <a:xfrm>
                <a:off x="3627" y="4202"/>
                <a:ext cx="41"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25" name="Oval 18"/>
              <p:cNvSpPr>
                <a:spLocks noChangeArrowheads="1"/>
              </p:cNvSpPr>
              <p:nvPr/>
            </p:nvSpPr>
            <p:spPr bwMode="invGray">
              <a:xfrm>
                <a:off x="4011" y="4202"/>
                <a:ext cx="41"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26" name="Oval 19"/>
              <p:cNvSpPr>
                <a:spLocks noChangeArrowheads="1"/>
              </p:cNvSpPr>
              <p:nvPr/>
            </p:nvSpPr>
            <p:spPr bwMode="invGray">
              <a:xfrm>
                <a:off x="4395" y="4202"/>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27" name="Oval 20"/>
              <p:cNvSpPr>
                <a:spLocks noChangeArrowheads="1"/>
              </p:cNvSpPr>
              <p:nvPr/>
            </p:nvSpPr>
            <p:spPr bwMode="invGray">
              <a:xfrm>
                <a:off x="4779" y="4202"/>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28" name="Oval 21"/>
              <p:cNvSpPr>
                <a:spLocks noChangeArrowheads="1"/>
              </p:cNvSpPr>
              <p:nvPr/>
            </p:nvSpPr>
            <p:spPr bwMode="invGray">
              <a:xfrm>
                <a:off x="5163" y="4202"/>
                <a:ext cx="42"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29" name="Oval 22"/>
              <p:cNvSpPr>
                <a:spLocks noChangeArrowheads="1"/>
              </p:cNvSpPr>
              <p:nvPr/>
            </p:nvSpPr>
            <p:spPr bwMode="invGray">
              <a:xfrm>
                <a:off x="5547" y="4202"/>
                <a:ext cx="41" cy="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grpSp>
        <p:sp>
          <p:nvSpPr>
            <p:cNvPr id="17" name="Oval 23"/>
            <p:cNvSpPr>
              <a:spLocks noChangeArrowheads="1"/>
            </p:cNvSpPr>
            <p:nvPr/>
          </p:nvSpPr>
          <p:spPr bwMode="invGray">
            <a:xfrm>
              <a:off x="555" y="507"/>
              <a:ext cx="42" cy="4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defRPr/>
              </a:pPr>
              <a:endParaRPr lang="zh-CN" altLang="en-US" sz="1800"/>
            </a:p>
          </p:txBody>
        </p:sp>
        <p:grpSp>
          <p:nvGrpSpPr>
            <p:cNvPr id="18" name="Group 24"/>
            <p:cNvGrpSpPr>
              <a:grpSpLocks/>
            </p:cNvGrpSpPr>
            <p:nvPr/>
          </p:nvGrpSpPr>
          <p:grpSpPr bwMode="auto">
            <a:xfrm>
              <a:off x="0" y="2327"/>
              <a:ext cx="1203" cy="1203"/>
              <a:chOff x="0" y="2327"/>
              <a:chExt cx="1203" cy="1203"/>
            </a:xfrm>
          </p:grpSpPr>
          <p:sp>
            <p:nvSpPr>
              <p:cNvPr id="19" name="Freeform 25"/>
              <p:cNvSpPr>
                <a:spLocks/>
              </p:cNvSpPr>
              <p:nvPr/>
            </p:nvSpPr>
            <p:spPr bwMode="invGray">
              <a:xfrm>
                <a:off x="0" y="2394"/>
                <a:ext cx="443" cy="1033"/>
              </a:xfrm>
              <a:custGeom>
                <a:avLst/>
                <a:gdLst>
                  <a:gd name="T0" fmla="*/ 290 w 443"/>
                  <a:gd name="T1" fmla="*/ 1016 h 1033"/>
                  <a:gd name="T2" fmla="*/ 316 w 443"/>
                  <a:gd name="T3" fmla="*/ 974 h 1033"/>
                  <a:gd name="T4" fmla="*/ 354 w 443"/>
                  <a:gd name="T5" fmla="*/ 920 h 1033"/>
                  <a:gd name="T6" fmla="*/ 384 w 443"/>
                  <a:gd name="T7" fmla="*/ 884 h 1033"/>
                  <a:gd name="T8" fmla="*/ 381 w 443"/>
                  <a:gd name="T9" fmla="*/ 832 h 1033"/>
                  <a:gd name="T10" fmla="*/ 370 w 443"/>
                  <a:gd name="T11" fmla="*/ 794 h 1033"/>
                  <a:gd name="T12" fmla="*/ 361 w 443"/>
                  <a:gd name="T13" fmla="*/ 760 h 1033"/>
                  <a:gd name="T14" fmla="*/ 361 w 443"/>
                  <a:gd name="T15" fmla="*/ 734 h 1033"/>
                  <a:gd name="T16" fmla="*/ 359 w 443"/>
                  <a:gd name="T17" fmla="*/ 707 h 1033"/>
                  <a:gd name="T18" fmla="*/ 373 w 443"/>
                  <a:gd name="T19" fmla="*/ 691 h 1033"/>
                  <a:gd name="T20" fmla="*/ 391 w 443"/>
                  <a:gd name="T21" fmla="*/ 686 h 1033"/>
                  <a:gd name="T22" fmla="*/ 395 w 443"/>
                  <a:gd name="T23" fmla="*/ 680 h 1033"/>
                  <a:gd name="T24" fmla="*/ 390 w 443"/>
                  <a:gd name="T25" fmla="*/ 671 h 1033"/>
                  <a:gd name="T26" fmla="*/ 386 w 443"/>
                  <a:gd name="T27" fmla="*/ 660 h 1033"/>
                  <a:gd name="T28" fmla="*/ 437 w 443"/>
                  <a:gd name="T29" fmla="*/ 635 h 1033"/>
                  <a:gd name="T30" fmla="*/ 442 w 443"/>
                  <a:gd name="T31" fmla="*/ 619 h 1033"/>
                  <a:gd name="T32" fmla="*/ 438 w 443"/>
                  <a:gd name="T33" fmla="*/ 604 h 1033"/>
                  <a:gd name="T34" fmla="*/ 400 w 443"/>
                  <a:gd name="T35" fmla="*/ 543 h 1033"/>
                  <a:gd name="T36" fmla="*/ 384 w 443"/>
                  <a:gd name="T37" fmla="*/ 474 h 1033"/>
                  <a:gd name="T38" fmla="*/ 354 w 443"/>
                  <a:gd name="T39" fmla="*/ 455 h 1033"/>
                  <a:gd name="T40" fmla="*/ 326 w 443"/>
                  <a:gd name="T41" fmla="*/ 433 h 1033"/>
                  <a:gd name="T42" fmla="*/ 312 w 443"/>
                  <a:gd name="T43" fmla="*/ 411 h 1033"/>
                  <a:gd name="T44" fmla="*/ 307 w 443"/>
                  <a:gd name="T45" fmla="*/ 391 h 1033"/>
                  <a:gd name="T46" fmla="*/ 290 w 443"/>
                  <a:gd name="T47" fmla="*/ 339 h 1033"/>
                  <a:gd name="T48" fmla="*/ 308 w 443"/>
                  <a:gd name="T49" fmla="*/ 289 h 1033"/>
                  <a:gd name="T50" fmla="*/ 298 w 443"/>
                  <a:gd name="T51" fmla="*/ 278 h 1033"/>
                  <a:gd name="T52" fmla="*/ 280 w 443"/>
                  <a:gd name="T53" fmla="*/ 307 h 1033"/>
                  <a:gd name="T54" fmla="*/ 269 w 443"/>
                  <a:gd name="T55" fmla="*/ 283 h 1033"/>
                  <a:gd name="T56" fmla="*/ 272 w 443"/>
                  <a:gd name="T57" fmla="*/ 224 h 1033"/>
                  <a:gd name="T58" fmla="*/ 280 w 443"/>
                  <a:gd name="T59" fmla="*/ 177 h 1033"/>
                  <a:gd name="T60" fmla="*/ 280 w 443"/>
                  <a:gd name="T61" fmla="*/ 146 h 1033"/>
                  <a:gd name="T62" fmla="*/ 281 w 443"/>
                  <a:gd name="T63" fmla="*/ 123 h 1033"/>
                  <a:gd name="T64" fmla="*/ 290 w 443"/>
                  <a:gd name="T65" fmla="*/ 104 h 1033"/>
                  <a:gd name="T66" fmla="*/ 296 w 443"/>
                  <a:gd name="T67" fmla="*/ 97 h 1033"/>
                  <a:gd name="T68" fmla="*/ 298 w 443"/>
                  <a:gd name="T69" fmla="*/ 94 h 1033"/>
                  <a:gd name="T70" fmla="*/ 301 w 443"/>
                  <a:gd name="T71" fmla="*/ 92 h 1033"/>
                  <a:gd name="T72" fmla="*/ 307 w 443"/>
                  <a:gd name="T73" fmla="*/ 83 h 1033"/>
                  <a:gd name="T74" fmla="*/ 317 w 443"/>
                  <a:gd name="T75" fmla="*/ 79 h 1033"/>
                  <a:gd name="T76" fmla="*/ 328 w 443"/>
                  <a:gd name="T77" fmla="*/ 77 h 1033"/>
                  <a:gd name="T78" fmla="*/ 337 w 443"/>
                  <a:gd name="T79" fmla="*/ 74 h 1033"/>
                  <a:gd name="T80" fmla="*/ 345 w 443"/>
                  <a:gd name="T81" fmla="*/ 67 h 1033"/>
                  <a:gd name="T82" fmla="*/ 337 w 443"/>
                  <a:gd name="T83" fmla="*/ 50 h 1033"/>
                  <a:gd name="T84" fmla="*/ 337 w 443"/>
                  <a:gd name="T85" fmla="*/ 47 h 1033"/>
                  <a:gd name="T86" fmla="*/ 337 w 443"/>
                  <a:gd name="T87" fmla="*/ 43 h 1033"/>
                  <a:gd name="T88" fmla="*/ 337 w 443"/>
                  <a:gd name="T89" fmla="*/ 41 h 1033"/>
                  <a:gd name="T90" fmla="*/ 334 w 443"/>
                  <a:gd name="T91" fmla="*/ 38 h 1033"/>
                  <a:gd name="T92" fmla="*/ 321 w 443"/>
                  <a:gd name="T93" fmla="*/ 21 h 1033"/>
                  <a:gd name="T94" fmla="*/ 316 w 443"/>
                  <a:gd name="T95" fmla="*/ 0 h 1033"/>
                  <a:gd name="T96" fmla="*/ 188 w 443"/>
                  <a:gd name="T97" fmla="*/ 94 h 1033"/>
                  <a:gd name="T98" fmla="*/ 88 w 443"/>
                  <a:gd name="T99" fmla="*/ 218 h 1033"/>
                  <a:gd name="T100" fmla="*/ 21 w 443"/>
                  <a:gd name="T101" fmla="*/ 366 h 1033"/>
                  <a:gd name="T102" fmla="*/ 0 w 443"/>
                  <a:gd name="T103" fmla="*/ 530 h 1033"/>
                  <a:gd name="T104" fmla="*/ 20 w 443"/>
                  <a:gd name="T105" fmla="*/ 680 h 1033"/>
                  <a:gd name="T106" fmla="*/ 74 w 443"/>
                  <a:gd name="T107" fmla="*/ 819 h 1033"/>
                  <a:gd name="T108" fmla="*/ 160 w 443"/>
                  <a:gd name="T109" fmla="*/ 938 h 1033"/>
                  <a:gd name="T110" fmla="*/ 272 w 443"/>
                  <a:gd name="T111" fmla="*/ 1032 h 10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47"/>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sz="1800"/>
              </a:p>
            </p:txBody>
          </p:sp>
          <p:sp>
            <p:nvSpPr>
              <p:cNvPr id="20" name="Freeform 26"/>
              <p:cNvSpPr>
                <a:spLocks/>
              </p:cNvSpPr>
              <p:nvPr/>
            </p:nvSpPr>
            <p:spPr bwMode="invGray">
              <a:xfrm>
                <a:off x="379" y="2327"/>
                <a:ext cx="824" cy="1203"/>
              </a:xfrm>
              <a:custGeom>
                <a:avLst/>
                <a:gdLst>
                  <a:gd name="T0" fmla="*/ 796 w 824"/>
                  <a:gd name="T1" fmla="*/ 688 h 1203"/>
                  <a:gd name="T2" fmla="*/ 756 w 824"/>
                  <a:gd name="T3" fmla="*/ 641 h 1203"/>
                  <a:gd name="T4" fmla="*/ 812 w 824"/>
                  <a:gd name="T5" fmla="*/ 615 h 1203"/>
                  <a:gd name="T6" fmla="*/ 814 w 824"/>
                  <a:gd name="T7" fmla="*/ 502 h 1203"/>
                  <a:gd name="T8" fmla="*/ 705 w 824"/>
                  <a:gd name="T9" fmla="*/ 247 h 1203"/>
                  <a:gd name="T10" fmla="*/ 651 w 824"/>
                  <a:gd name="T11" fmla="*/ 262 h 1203"/>
                  <a:gd name="T12" fmla="*/ 574 w 824"/>
                  <a:gd name="T13" fmla="*/ 289 h 1203"/>
                  <a:gd name="T14" fmla="*/ 536 w 824"/>
                  <a:gd name="T15" fmla="*/ 258 h 1203"/>
                  <a:gd name="T16" fmla="*/ 563 w 824"/>
                  <a:gd name="T17" fmla="*/ 170 h 1203"/>
                  <a:gd name="T18" fmla="*/ 532 w 824"/>
                  <a:gd name="T19" fmla="*/ 81 h 1203"/>
                  <a:gd name="T20" fmla="*/ 455 w 824"/>
                  <a:gd name="T21" fmla="*/ 56 h 1203"/>
                  <a:gd name="T22" fmla="*/ 484 w 824"/>
                  <a:gd name="T23" fmla="*/ 150 h 1203"/>
                  <a:gd name="T24" fmla="*/ 465 w 824"/>
                  <a:gd name="T25" fmla="*/ 190 h 1203"/>
                  <a:gd name="T26" fmla="*/ 442 w 824"/>
                  <a:gd name="T27" fmla="*/ 200 h 1203"/>
                  <a:gd name="T28" fmla="*/ 419 w 824"/>
                  <a:gd name="T29" fmla="*/ 164 h 1203"/>
                  <a:gd name="T30" fmla="*/ 381 w 824"/>
                  <a:gd name="T31" fmla="*/ 108 h 1203"/>
                  <a:gd name="T32" fmla="*/ 406 w 824"/>
                  <a:gd name="T33" fmla="*/ 108 h 1203"/>
                  <a:gd name="T34" fmla="*/ 424 w 824"/>
                  <a:gd name="T35" fmla="*/ 72 h 1203"/>
                  <a:gd name="T36" fmla="*/ 325 w 824"/>
                  <a:gd name="T37" fmla="*/ 0 h 1203"/>
                  <a:gd name="T38" fmla="*/ 281 w 824"/>
                  <a:gd name="T39" fmla="*/ 27 h 1203"/>
                  <a:gd name="T40" fmla="*/ 240 w 824"/>
                  <a:gd name="T41" fmla="*/ 72 h 1203"/>
                  <a:gd name="T42" fmla="*/ 209 w 824"/>
                  <a:gd name="T43" fmla="*/ 114 h 1203"/>
                  <a:gd name="T44" fmla="*/ 209 w 824"/>
                  <a:gd name="T45" fmla="*/ 150 h 1203"/>
                  <a:gd name="T46" fmla="*/ 240 w 824"/>
                  <a:gd name="T47" fmla="*/ 164 h 1203"/>
                  <a:gd name="T48" fmla="*/ 209 w 824"/>
                  <a:gd name="T49" fmla="*/ 222 h 1203"/>
                  <a:gd name="T50" fmla="*/ 213 w 824"/>
                  <a:gd name="T51" fmla="*/ 242 h 1203"/>
                  <a:gd name="T52" fmla="*/ 267 w 824"/>
                  <a:gd name="T53" fmla="*/ 222 h 1203"/>
                  <a:gd name="T54" fmla="*/ 303 w 824"/>
                  <a:gd name="T55" fmla="*/ 170 h 1203"/>
                  <a:gd name="T56" fmla="*/ 354 w 824"/>
                  <a:gd name="T57" fmla="*/ 231 h 1203"/>
                  <a:gd name="T58" fmla="*/ 372 w 824"/>
                  <a:gd name="T59" fmla="*/ 291 h 1203"/>
                  <a:gd name="T60" fmla="*/ 348 w 824"/>
                  <a:gd name="T61" fmla="*/ 294 h 1203"/>
                  <a:gd name="T62" fmla="*/ 298 w 824"/>
                  <a:gd name="T63" fmla="*/ 309 h 1203"/>
                  <a:gd name="T64" fmla="*/ 323 w 824"/>
                  <a:gd name="T65" fmla="*/ 330 h 1203"/>
                  <a:gd name="T66" fmla="*/ 260 w 824"/>
                  <a:gd name="T67" fmla="*/ 339 h 1203"/>
                  <a:gd name="T68" fmla="*/ 189 w 824"/>
                  <a:gd name="T69" fmla="*/ 411 h 1203"/>
                  <a:gd name="T70" fmla="*/ 184 w 824"/>
                  <a:gd name="T71" fmla="*/ 469 h 1203"/>
                  <a:gd name="T72" fmla="*/ 148 w 824"/>
                  <a:gd name="T73" fmla="*/ 435 h 1203"/>
                  <a:gd name="T74" fmla="*/ 83 w 824"/>
                  <a:gd name="T75" fmla="*/ 402 h 1203"/>
                  <a:gd name="T76" fmla="*/ 0 w 824"/>
                  <a:gd name="T77" fmla="*/ 455 h 1203"/>
                  <a:gd name="T78" fmla="*/ 54 w 824"/>
                  <a:gd name="T79" fmla="*/ 496 h 1203"/>
                  <a:gd name="T80" fmla="*/ 74 w 824"/>
                  <a:gd name="T81" fmla="*/ 485 h 1203"/>
                  <a:gd name="T82" fmla="*/ 54 w 824"/>
                  <a:gd name="T83" fmla="*/ 608 h 1203"/>
                  <a:gd name="T84" fmla="*/ 132 w 824"/>
                  <a:gd name="T85" fmla="*/ 641 h 1203"/>
                  <a:gd name="T86" fmla="*/ 195 w 824"/>
                  <a:gd name="T87" fmla="*/ 661 h 1203"/>
                  <a:gd name="T88" fmla="*/ 249 w 824"/>
                  <a:gd name="T89" fmla="*/ 744 h 1203"/>
                  <a:gd name="T90" fmla="*/ 334 w 824"/>
                  <a:gd name="T91" fmla="*/ 886 h 1203"/>
                  <a:gd name="T92" fmla="*/ 391 w 824"/>
                  <a:gd name="T93" fmla="*/ 1007 h 1203"/>
                  <a:gd name="T94" fmla="*/ 292 w 824"/>
                  <a:gd name="T95" fmla="*/ 1052 h 1203"/>
                  <a:gd name="T96" fmla="*/ 182 w 824"/>
                  <a:gd name="T97" fmla="*/ 1105 h 1203"/>
                  <a:gd name="T98" fmla="*/ 68 w 824"/>
                  <a:gd name="T99" fmla="*/ 1180 h 1203"/>
                  <a:gd name="T100" fmla="*/ 200 w 824"/>
                  <a:gd name="T101" fmla="*/ 1202 h 1203"/>
                  <a:gd name="T102" fmla="*/ 417 w 824"/>
                  <a:gd name="T103" fmla="*/ 1168 h 1203"/>
                  <a:gd name="T104" fmla="*/ 613 w 824"/>
                  <a:gd name="T105" fmla="*/ 1052 h 1203"/>
                  <a:gd name="T106" fmla="*/ 610 w 824"/>
                  <a:gd name="T107" fmla="*/ 929 h 1203"/>
                  <a:gd name="T108" fmla="*/ 543 w 824"/>
                  <a:gd name="T109" fmla="*/ 888 h 1203"/>
                  <a:gd name="T110" fmla="*/ 567 w 824"/>
                  <a:gd name="T111" fmla="*/ 791 h 1203"/>
                  <a:gd name="T112" fmla="*/ 655 w 824"/>
                  <a:gd name="T113" fmla="*/ 738 h 1203"/>
                  <a:gd name="T114" fmla="*/ 725 w 824"/>
                  <a:gd name="T115" fmla="*/ 713 h 1203"/>
                  <a:gd name="T116" fmla="*/ 792 w 824"/>
                  <a:gd name="T117" fmla="*/ 729 h 120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4"/>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13" y="242"/>
                    </a:lnTo>
                    <a:lnTo>
                      <a:pt x="215" y="244"/>
                    </a:lnTo>
                    <a:lnTo>
                      <a:pt x="231" y="233"/>
                    </a:lnTo>
                    <a:lnTo>
                      <a:pt x="260" y="231"/>
                    </a:lnTo>
                    <a:lnTo>
                      <a:pt x="260" y="227"/>
                    </a:lnTo>
                    <a:lnTo>
                      <a:pt x="262" y="226"/>
                    </a:lnTo>
                    <a:lnTo>
                      <a:pt x="265" y="226"/>
                    </a:lnTo>
                    <a:lnTo>
                      <a:pt x="267" y="222"/>
                    </a:lnTo>
                    <a:lnTo>
                      <a:pt x="267" y="200"/>
                    </a:lnTo>
                    <a:lnTo>
                      <a:pt x="289"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19" y="334"/>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sz="1800"/>
              </a:p>
            </p:txBody>
          </p:sp>
          <p:sp>
            <p:nvSpPr>
              <p:cNvPr id="21" name="Freeform 27"/>
              <p:cNvSpPr>
                <a:spLocks/>
              </p:cNvSpPr>
              <p:nvPr/>
            </p:nvSpPr>
            <p:spPr bwMode="invGray">
              <a:xfrm>
                <a:off x="530" y="2834"/>
                <a:ext cx="63" cy="73"/>
              </a:xfrm>
              <a:custGeom>
                <a:avLst/>
                <a:gdLst>
                  <a:gd name="T0" fmla="*/ 42 w 63"/>
                  <a:gd name="T1" fmla="*/ 65 h 73"/>
                  <a:gd name="T2" fmla="*/ 58 w 63"/>
                  <a:gd name="T3" fmla="*/ 72 h 73"/>
                  <a:gd name="T4" fmla="*/ 62 w 63"/>
                  <a:gd name="T5" fmla="*/ 72 h 73"/>
                  <a:gd name="T6" fmla="*/ 62 w 63"/>
                  <a:gd name="T7" fmla="*/ 67 h 73"/>
                  <a:gd name="T8" fmla="*/ 58 w 63"/>
                  <a:gd name="T9" fmla="*/ 65 h 73"/>
                  <a:gd name="T10" fmla="*/ 58 w 63"/>
                  <a:gd name="T11" fmla="*/ 62 h 73"/>
                  <a:gd name="T12" fmla="*/ 44 w 63"/>
                  <a:gd name="T13" fmla="*/ 56 h 73"/>
                  <a:gd name="T14" fmla="*/ 37 w 63"/>
                  <a:gd name="T15" fmla="*/ 45 h 73"/>
                  <a:gd name="T16" fmla="*/ 31 w 63"/>
                  <a:gd name="T17" fmla="*/ 34 h 73"/>
                  <a:gd name="T18" fmla="*/ 26 w 63"/>
                  <a:gd name="T19" fmla="*/ 20 h 73"/>
                  <a:gd name="T20" fmla="*/ 9 w 63"/>
                  <a:gd name="T21" fmla="*/ 0 h 73"/>
                  <a:gd name="T22" fmla="*/ 6 w 63"/>
                  <a:gd name="T23" fmla="*/ 4 h 73"/>
                  <a:gd name="T24" fmla="*/ 2 w 63"/>
                  <a:gd name="T25" fmla="*/ 9 h 73"/>
                  <a:gd name="T26" fmla="*/ 0 w 63"/>
                  <a:gd name="T27" fmla="*/ 11 h 73"/>
                  <a:gd name="T28" fmla="*/ 0 w 63"/>
                  <a:gd name="T29" fmla="*/ 18 h 73"/>
                  <a:gd name="T30" fmla="*/ 0 w 63"/>
                  <a:gd name="T31" fmla="*/ 20 h 73"/>
                  <a:gd name="T32" fmla="*/ 0 w 63"/>
                  <a:gd name="T33" fmla="*/ 20 h 73"/>
                  <a:gd name="T34" fmla="*/ 0 w 63"/>
                  <a:gd name="T35" fmla="*/ 20 h 73"/>
                  <a:gd name="T36" fmla="*/ 0 w 63"/>
                  <a:gd name="T37" fmla="*/ 20 h 73"/>
                  <a:gd name="T38" fmla="*/ 9 w 63"/>
                  <a:gd name="T39" fmla="*/ 31 h 73"/>
                  <a:gd name="T40" fmla="*/ 20 w 63"/>
                  <a:gd name="T41" fmla="*/ 45 h 73"/>
                  <a:gd name="T42" fmla="*/ 31 w 63"/>
                  <a:gd name="T43" fmla="*/ 56 h 73"/>
                  <a:gd name="T44" fmla="*/ 42 w 63"/>
                  <a:gd name="T45" fmla="*/ 65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73">
                    <a:moveTo>
                      <a:pt x="42" y="65"/>
                    </a:moveTo>
                    <a:lnTo>
                      <a:pt x="58" y="72"/>
                    </a:lnTo>
                    <a:lnTo>
                      <a:pt x="62" y="72"/>
                    </a:lnTo>
                    <a:lnTo>
                      <a:pt x="62" y="67"/>
                    </a:lnTo>
                    <a:lnTo>
                      <a:pt x="58" y="65"/>
                    </a:lnTo>
                    <a:lnTo>
                      <a:pt x="58" y="62"/>
                    </a:lnTo>
                    <a:lnTo>
                      <a:pt x="44" y="56"/>
                    </a:lnTo>
                    <a:lnTo>
                      <a:pt x="37" y="45"/>
                    </a:lnTo>
                    <a:lnTo>
                      <a:pt x="31" y="34"/>
                    </a:lnTo>
                    <a:lnTo>
                      <a:pt x="26" y="20"/>
                    </a:lnTo>
                    <a:lnTo>
                      <a:pt x="9" y="0"/>
                    </a:lnTo>
                    <a:lnTo>
                      <a:pt x="6" y="4"/>
                    </a:lnTo>
                    <a:lnTo>
                      <a:pt x="2" y="9"/>
                    </a:lnTo>
                    <a:lnTo>
                      <a:pt x="0" y="11"/>
                    </a:lnTo>
                    <a:lnTo>
                      <a:pt x="0" y="18"/>
                    </a:lnTo>
                    <a:lnTo>
                      <a:pt x="0" y="20"/>
                    </a:lnTo>
                    <a:lnTo>
                      <a:pt x="9" y="31"/>
                    </a:lnTo>
                    <a:lnTo>
                      <a:pt x="20" y="45"/>
                    </a:lnTo>
                    <a:lnTo>
                      <a:pt x="31" y="56"/>
                    </a:lnTo>
                    <a:lnTo>
                      <a:pt x="42" y="65"/>
                    </a:lnTo>
                  </a:path>
                </a:pathLst>
              </a:custGeom>
              <a:solidFill>
                <a:schemeClr val="folHlink"/>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sz="1800"/>
              </a:p>
            </p:txBody>
          </p:sp>
        </p:grpSp>
      </p:grpSp>
      <p:sp>
        <p:nvSpPr>
          <p:cNvPr id="3100" name="Rectangle 28"/>
          <p:cNvSpPr>
            <a:spLocks noGrp="1" noChangeArrowheads="1"/>
          </p:cNvSpPr>
          <p:nvPr>
            <p:ph type="ctrTitle" sz="quarter"/>
          </p:nvPr>
        </p:nvSpPr>
        <p:spPr>
          <a:xfrm>
            <a:off x="914400" y="2286000"/>
            <a:ext cx="10363200" cy="1143000"/>
          </a:xfrm>
        </p:spPr>
        <p:txBody>
          <a:bodyPr/>
          <a:lstStyle>
            <a:lvl1pPr>
              <a:defRPr/>
            </a:lvl1pPr>
          </a:lstStyle>
          <a:p>
            <a:r>
              <a:rPr lang="zh-CN" altLang="en-US"/>
              <a:t>单击此处编辑母版标题样式</a:t>
            </a:r>
          </a:p>
        </p:txBody>
      </p:sp>
      <p:sp>
        <p:nvSpPr>
          <p:cNvPr id="3101" name="Rectangle 29"/>
          <p:cNvSpPr>
            <a:spLocks noGrp="1" noChangeArrowheads="1"/>
          </p:cNvSpPr>
          <p:nvPr>
            <p:ph type="subTitle" sz="quarter" idx="1"/>
          </p:nvPr>
        </p:nvSpPr>
        <p:spPr>
          <a:xfrm>
            <a:off x="2743200" y="4114800"/>
            <a:ext cx="8534400" cy="1752600"/>
          </a:xfrm>
        </p:spPr>
        <p:txBody>
          <a:bodyPr/>
          <a:lstStyle>
            <a:lvl1pPr marL="0" indent="0" algn="ctr">
              <a:buFontTx/>
              <a:buNone/>
              <a:defRPr/>
            </a:lvl1pPr>
          </a:lstStyle>
          <a:p>
            <a:r>
              <a:rPr lang="zh-CN" altLang="en-US"/>
              <a:t>单击此处编辑母版副标题样式</a:t>
            </a:r>
          </a:p>
        </p:txBody>
      </p:sp>
      <p:sp>
        <p:nvSpPr>
          <p:cNvPr id="30"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ltLang="zh-CN"/>
          </a:p>
        </p:txBody>
      </p:sp>
      <p:sp>
        <p:nvSpPr>
          <p:cNvPr id="31"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ltLang="zh-CN"/>
          </a:p>
        </p:txBody>
      </p:sp>
      <p:sp>
        <p:nvSpPr>
          <p:cNvPr id="32" name="Rectangle 32"/>
          <p:cNvSpPr>
            <a:spLocks noGrp="1" noChangeArrowheads="1"/>
          </p:cNvSpPr>
          <p:nvPr>
            <p:ph type="sldNum" sz="quarter" idx="12"/>
          </p:nvPr>
        </p:nvSpPr>
        <p:spPr>
          <a:xfrm>
            <a:off x="9448800" y="6248400"/>
            <a:ext cx="2540000" cy="457200"/>
          </a:xfrm>
        </p:spPr>
        <p:txBody>
          <a:bodyPr/>
          <a:lstStyle>
            <a:lvl1pPr>
              <a:defRPr>
                <a:latin typeface="Times New Roman" panose="02020603050405020304" pitchFamily="18" charset="0"/>
              </a:defRPr>
            </a:lvl1pPr>
          </a:lstStyle>
          <a:p>
            <a:pPr>
              <a:defRPr/>
            </a:pPr>
            <a:fld id="{2AD60581-8952-4B31-A207-4EEDB95B218C}" type="slidenum">
              <a:rPr lang="zh-CN" altLang="en-US"/>
              <a:pPr>
                <a:defRPr/>
              </a:pPr>
              <a:t>‹#›</a:t>
            </a:fld>
            <a:endParaRPr lang="en-US" altLang="zh-CN"/>
          </a:p>
        </p:txBody>
      </p:sp>
    </p:spTree>
    <p:extLst>
      <p:ext uri="{BB962C8B-B14F-4D97-AF65-F5344CB8AC3E}">
        <p14:creationId xmlns:p14="http://schemas.microsoft.com/office/powerpoint/2010/main" val="344848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占位符 20">
            <a:extLst>
              <a:ext uri="{FF2B5EF4-FFF2-40B4-BE49-F238E27FC236}">
                <a16:creationId xmlns:a16="http://schemas.microsoft.com/office/drawing/2014/main" id="{4B405DFA-2C4F-3A4E-8B1F-7077816D456B}"/>
              </a:ext>
            </a:extLst>
          </p:cNvPr>
          <p:cNvSpPr>
            <a:spLocks noGrp="1"/>
          </p:cNvSpPr>
          <p:nvPr>
            <p:ph type="body" sz="quarter" idx="10" hasCustomPrompt="1"/>
          </p:nvPr>
        </p:nvSpPr>
        <p:spPr>
          <a:xfrm>
            <a:off x="1877317" y="3169249"/>
            <a:ext cx="3451194" cy="803661"/>
          </a:xfrm>
        </p:spPr>
        <p:txBody>
          <a:bodyPr>
            <a:noAutofit/>
          </a:bodyPr>
          <a:lstStyle>
            <a:lvl1pPr algn="r">
              <a:defRPr sz="3600" b="1"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第*章</a:t>
            </a:r>
          </a:p>
        </p:txBody>
      </p:sp>
      <p:sp>
        <p:nvSpPr>
          <p:cNvPr id="7" name="文本占位符 24">
            <a:extLst>
              <a:ext uri="{FF2B5EF4-FFF2-40B4-BE49-F238E27FC236}">
                <a16:creationId xmlns:a16="http://schemas.microsoft.com/office/drawing/2014/main" id="{B7151828-D0AB-9B44-9DCE-985039F48D1F}"/>
              </a:ext>
            </a:extLst>
          </p:cNvPr>
          <p:cNvSpPr>
            <a:spLocks noGrp="1"/>
          </p:cNvSpPr>
          <p:nvPr>
            <p:ph type="body" sz="quarter" idx="11" hasCustomPrompt="1"/>
          </p:nvPr>
        </p:nvSpPr>
        <p:spPr>
          <a:xfrm>
            <a:off x="5477367" y="3674656"/>
            <a:ext cx="5932436" cy="793322"/>
          </a:xfrm>
        </p:spPr>
        <p:txBody>
          <a:bodyPr>
            <a:noAutofit/>
          </a:bodyPr>
          <a:lstStyle>
            <a:lvl1pPr algn="l">
              <a:defRPr sz="3600" b="1"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章节名称</a:t>
            </a:r>
          </a:p>
        </p:txBody>
      </p:sp>
      <p:sp>
        <p:nvSpPr>
          <p:cNvPr id="4" name="椭圆 3">
            <a:extLst>
              <a:ext uri="{FF2B5EF4-FFF2-40B4-BE49-F238E27FC236}">
                <a16:creationId xmlns:a16="http://schemas.microsoft.com/office/drawing/2014/main" id="{76F0304F-5EF6-46C1-9B70-80710854DEED}"/>
              </a:ext>
            </a:extLst>
          </p:cNvPr>
          <p:cNvSpPr/>
          <p:nvPr userDrawn="1"/>
        </p:nvSpPr>
        <p:spPr>
          <a:xfrm rot="16200000" flipV="1">
            <a:off x="4173739" y="3626413"/>
            <a:ext cx="2652976" cy="45719"/>
          </a:xfrm>
          <a:prstGeom prst="ellipse">
            <a:avLst/>
          </a:prstGeom>
          <a:solidFill>
            <a:srgbClr val="005286"/>
          </a:solidFill>
          <a:ln>
            <a:solidFill>
              <a:srgbClr val="005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57087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2"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占位符 24">
            <a:extLst>
              <a:ext uri="{FF2B5EF4-FFF2-40B4-BE49-F238E27FC236}">
                <a16:creationId xmlns:a16="http://schemas.microsoft.com/office/drawing/2014/main" id="{42246A95-15DA-4341-BF70-B2AD1BC6D24A}"/>
              </a:ext>
            </a:extLst>
          </p:cNvPr>
          <p:cNvSpPr>
            <a:spLocks noGrp="1"/>
          </p:cNvSpPr>
          <p:nvPr>
            <p:ph type="body" sz="quarter" idx="11" hasCustomPrompt="1"/>
          </p:nvPr>
        </p:nvSpPr>
        <p:spPr>
          <a:xfrm>
            <a:off x="3129782" y="3429000"/>
            <a:ext cx="5932436" cy="793322"/>
          </a:xfrm>
        </p:spPr>
        <p:txBody>
          <a:bodyPr>
            <a:noAutofit/>
          </a:bodyPr>
          <a:lstStyle>
            <a:lvl1pPr algn="ctr">
              <a:defRPr sz="3600" b="1"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章节名称</a:t>
            </a:r>
          </a:p>
        </p:txBody>
      </p:sp>
    </p:spTree>
    <p:extLst>
      <p:ext uri="{BB962C8B-B14F-4D97-AF65-F5344CB8AC3E}">
        <p14:creationId xmlns:p14="http://schemas.microsoft.com/office/powerpoint/2010/main" val="179887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86B645D2-DB6E-A945-9789-7DA9E020DBDD}"/>
              </a:ext>
            </a:extLst>
          </p:cNvPr>
          <p:cNvSpPr/>
          <p:nvPr userDrawn="1"/>
        </p:nvSpPr>
        <p:spPr>
          <a:xfrm>
            <a:off x="2446866" y="2446867"/>
            <a:ext cx="7298267" cy="694266"/>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占位符 8">
            <a:extLst>
              <a:ext uri="{FF2B5EF4-FFF2-40B4-BE49-F238E27FC236}">
                <a16:creationId xmlns:a16="http://schemas.microsoft.com/office/drawing/2014/main" id="{B177BA33-F75C-2040-9A73-F248CF94DC2D}"/>
              </a:ext>
            </a:extLst>
          </p:cNvPr>
          <p:cNvSpPr>
            <a:spLocks noGrp="1"/>
          </p:cNvSpPr>
          <p:nvPr>
            <p:ph type="body" sz="quarter" idx="10" hasCustomPrompt="1"/>
          </p:nvPr>
        </p:nvSpPr>
        <p:spPr>
          <a:xfrm>
            <a:off x="3432393" y="2586629"/>
            <a:ext cx="8972767" cy="518583"/>
          </a:xfrm>
        </p:spPr>
        <p:txBody>
          <a:bodyPr/>
          <a:lstStyle>
            <a:lvl1pPr>
              <a:defRPr b="1" i="0">
                <a:solidFill>
                  <a:srgbClr val="005286"/>
                </a:solidFill>
                <a:latin typeface="+mj-ea"/>
                <a:ea typeface="+mj-ea"/>
              </a:defRPr>
            </a:lvl1pPr>
          </a:lstStyle>
          <a:p>
            <a:pPr lvl="0"/>
            <a:r>
              <a:rPr kumimoji="1" lang="zh-CN" altLang="en-US" dirty="0"/>
              <a:t>当前节</a:t>
            </a:r>
          </a:p>
        </p:txBody>
      </p:sp>
      <p:sp>
        <p:nvSpPr>
          <p:cNvPr id="11" name="文本占位符 10">
            <a:extLst>
              <a:ext uri="{FF2B5EF4-FFF2-40B4-BE49-F238E27FC236}">
                <a16:creationId xmlns:a16="http://schemas.microsoft.com/office/drawing/2014/main" id="{627D2A4F-A11B-A84C-92E4-7F6304E0C10A}"/>
              </a:ext>
            </a:extLst>
          </p:cNvPr>
          <p:cNvSpPr>
            <a:spLocks noGrp="1"/>
          </p:cNvSpPr>
          <p:nvPr>
            <p:ph type="body" sz="quarter" idx="11" hasCustomPrompt="1"/>
          </p:nvPr>
        </p:nvSpPr>
        <p:spPr>
          <a:xfrm>
            <a:off x="3432392" y="1892083"/>
            <a:ext cx="9002039"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p>
        </p:txBody>
      </p:sp>
      <p:sp>
        <p:nvSpPr>
          <p:cNvPr id="12" name="文本占位符 10">
            <a:extLst>
              <a:ext uri="{FF2B5EF4-FFF2-40B4-BE49-F238E27FC236}">
                <a16:creationId xmlns:a16="http://schemas.microsoft.com/office/drawing/2014/main" id="{DB40F2D4-5A65-324D-9515-12892FBEB897}"/>
              </a:ext>
            </a:extLst>
          </p:cNvPr>
          <p:cNvSpPr>
            <a:spLocks noGrp="1"/>
          </p:cNvSpPr>
          <p:nvPr>
            <p:ph type="body" sz="quarter" idx="12" hasCustomPrompt="1"/>
          </p:nvPr>
        </p:nvSpPr>
        <p:spPr>
          <a:xfrm>
            <a:off x="3423925" y="1337299"/>
            <a:ext cx="9002039"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p>
        </p:txBody>
      </p:sp>
      <p:sp>
        <p:nvSpPr>
          <p:cNvPr id="13" name="文本占位符 10">
            <a:extLst>
              <a:ext uri="{FF2B5EF4-FFF2-40B4-BE49-F238E27FC236}">
                <a16:creationId xmlns:a16="http://schemas.microsoft.com/office/drawing/2014/main" id="{DEB26390-35B5-9742-B6C9-8659C7886E0E}"/>
              </a:ext>
            </a:extLst>
          </p:cNvPr>
          <p:cNvSpPr>
            <a:spLocks noGrp="1"/>
          </p:cNvSpPr>
          <p:nvPr>
            <p:ph type="body" sz="quarter" idx="13" hasCustomPrompt="1"/>
          </p:nvPr>
        </p:nvSpPr>
        <p:spPr>
          <a:xfrm>
            <a:off x="3415458" y="782515"/>
            <a:ext cx="900204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p>
        </p:txBody>
      </p:sp>
      <p:sp>
        <p:nvSpPr>
          <p:cNvPr id="14" name="文本占位符 10">
            <a:extLst>
              <a:ext uri="{FF2B5EF4-FFF2-40B4-BE49-F238E27FC236}">
                <a16:creationId xmlns:a16="http://schemas.microsoft.com/office/drawing/2014/main" id="{F078A657-A11B-624E-AD51-B8D739E6CD1F}"/>
              </a:ext>
            </a:extLst>
          </p:cNvPr>
          <p:cNvSpPr>
            <a:spLocks noGrp="1"/>
          </p:cNvSpPr>
          <p:nvPr>
            <p:ph type="body" sz="quarter" idx="14" hasCustomPrompt="1"/>
          </p:nvPr>
        </p:nvSpPr>
        <p:spPr>
          <a:xfrm>
            <a:off x="3432392" y="3284288"/>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15" name="文本占位符 10">
            <a:extLst>
              <a:ext uri="{FF2B5EF4-FFF2-40B4-BE49-F238E27FC236}">
                <a16:creationId xmlns:a16="http://schemas.microsoft.com/office/drawing/2014/main" id="{C9441D2B-7066-4D45-8894-E9E3B6684868}"/>
              </a:ext>
            </a:extLst>
          </p:cNvPr>
          <p:cNvSpPr>
            <a:spLocks noGrp="1"/>
          </p:cNvSpPr>
          <p:nvPr>
            <p:ph type="body" sz="quarter" idx="15" hasCustomPrompt="1"/>
          </p:nvPr>
        </p:nvSpPr>
        <p:spPr>
          <a:xfrm>
            <a:off x="3415458" y="3897872"/>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16" name="文本占位符 10">
            <a:extLst>
              <a:ext uri="{FF2B5EF4-FFF2-40B4-BE49-F238E27FC236}">
                <a16:creationId xmlns:a16="http://schemas.microsoft.com/office/drawing/2014/main" id="{AED25244-126D-D149-A999-94C7C402CC37}"/>
              </a:ext>
            </a:extLst>
          </p:cNvPr>
          <p:cNvSpPr>
            <a:spLocks noGrp="1"/>
          </p:cNvSpPr>
          <p:nvPr>
            <p:ph type="body" sz="quarter" idx="16" hasCustomPrompt="1"/>
          </p:nvPr>
        </p:nvSpPr>
        <p:spPr>
          <a:xfrm>
            <a:off x="3398524" y="4511456"/>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17" name="文本占位符 10">
            <a:extLst>
              <a:ext uri="{FF2B5EF4-FFF2-40B4-BE49-F238E27FC236}">
                <a16:creationId xmlns:a16="http://schemas.microsoft.com/office/drawing/2014/main" id="{38CFA8AC-0678-744E-B71B-6484B04FB640}"/>
              </a:ext>
            </a:extLst>
          </p:cNvPr>
          <p:cNvSpPr>
            <a:spLocks noGrp="1"/>
          </p:cNvSpPr>
          <p:nvPr>
            <p:ph type="body" sz="quarter" idx="17" hasCustomPrompt="1"/>
          </p:nvPr>
        </p:nvSpPr>
        <p:spPr>
          <a:xfrm>
            <a:off x="3381590" y="5125040"/>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18" name="文本占位符 10">
            <a:extLst>
              <a:ext uri="{FF2B5EF4-FFF2-40B4-BE49-F238E27FC236}">
                <a16:creationId xmlns:a16="http://schemas.microsoft.com/office/drawing/2014/main" id="{EE4908D1-BA02-4114-8697-B8E4A888AB6F}"/>
              </a:ext>
            </a:extLst>
          </p:cNvPr>
          <p:cNvSpPr>
            <a:spLocks noGrp="1"/>
          </p:cNvSpPr>
          <p:nvPr>
            <p:ph type="body" sz="quarter" idx="18" hasCustomPrompt="1"/>
          </p:nvPr>
        </p:nvSpPr>
        <p:spPr>
          <a:xfrm>
            <a:off x="3381590" y="5738624"/>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19" name="文本占位符 10">
            <a:extLst>
              <a:ext uri="{FF2B5EF4-FFF2-40B4-BE49-F238E27FC236}">
                <a16:creationId xmlns:a16="http://schemas.microsoft.com/office/drawing/2014/main" id="{51C67A09-5A11-4978-97A8-AD8C35CEF332}"/>
              </a:ext>
            </a:extLst>
          </p:cNvPr>
          <p:cNvSpPr>
            <a:spLocks noGrp="1"/>
          </p:cNvSpPr>
          <p:nvPr>
            <p:ph type="body" sz="quarter" idx="19" hasCustomPrompt="1"/>
          </p:nvPr>
        </p:nvSpPr>
        <p:spPr>
          <a:xfrm>
            <a:off x="3364656" y="6352208"/>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20" name="文本占位符 10">
            <a:extLst>
              <a:ext uri="{FF2B5EF4-FFF2-40B4-BE49-F238E27FC236}">
                <a16:creationId xmlns:a16="http://schemas.microsoft.com/office/drawing/2014/main" id="{7E0E7079-DAF2-49FF-8F7C-A6A8B93CBA10}"/>
              </a:ext>
            </a:extLst>
          </p:cNvPr>
          <p:cNvSpPr>
            <a:spLocks noGrp="1"/>
          </p:cNvSpPr>
          <p:nvPr>
            <p:ph type="body" sz="quarter" idx="20" hasCustomPrompt="1"/>
          </p:nvPr>
        </p:nvSpPr>
        <p:spPr>
          <a:xfrm>
            <a:off x="3403119" y="238175"/>
            <a:ext cx="900204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p>
        </p:txBody>
      </p:sp>
    </p:spTree>
    <p:extLst>
      <p:ext uri="{BB962C8B-B14F-4D97-AF65-F5344CB8AC3E}">
        <p14:creationId xmlns:p14="http://schemas.microsoft.com/office/powerpoint/2010/main" val="275085660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86B645D2-DB6E-A945-9789-7DA9E020DBDD}"/>
              </a:ext>
            </a:extLst>
          </p:cNvPr>
          <p:cNvSpPr/>
          <p:nvPr userDrawn="1"/>
        </p:nvSpPr>
        <p:spPr>
          <a:xfrm>
            <a:off x="2446866" y="4241153"/>
            <a:ext cx="7298267" cy="694266"/>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j-ea"/>
              <a:ea typeface="+mj-ea"/>
            </a:endParaRPr>
          </a:p>
        </p:txBody>
      </p:sp>
      <p:sp>
        <p:nvSpPr>
          <p:cNvPr id="9" name="文本占位符 8">
            <a:extLst>
              <a:ext uri="{FF2B5EF4-FFF2-40B4-BE49-F238E27FC236}">
                <a16:creationId xmlns:a16="http://schemas.microsoft.com/office/drawing/2014/main" id="{B177BA33-F75C-2040-9A73-F248CF94DC2D}"/>
              </a:ext>
            </a:extLst>
          </p:cNvPr>
          <p:cNvSpPr>
            <a:spLocks noGrp="1"/>
          </p:cNvSpPr>
          <p:nvPr>
            <p:ph type="body" sz="quarter" idx="10" hasCustomPrompt="1"/>
          </p:nvPr>
        </p:nvSpPr>
        <p:spPr>
          <a:xfrm>
            <a:off x="3327797" y="4380915"/>
            <a:ext cx="11720553" cy="518583"/>
          </a:xfrm>
        </p:spPr>
        <p:txBody>
          <a:bodyPr/>
          <a:lstStyle>
            <a:lvl1pPr>
              <a:defRPr b="1" i="0">
                <a:solidFill>
                  <a:srgbClr val="005286"/>
                </a:solidFill>
                <a:latin typeface="+mj-ea"/>
                <a:ea typeface="+mj-ea"/>
              </a:defRPr>
            </a:lvl1pPr>
          </a:lstStyle>
          <a:p>
            <a:pPr lvl="0"/>
            <a:r>
              <a:rPr kumimoji="1" lang="zh-CN" altLang="en-US" dirty="0"/>
              <a:t>当前节</a:t>
            </a:r>
          </a:p>
        </p:txBody>
      </p:sp>
      <p:sp>
        <p:nvSpPr>
          <p:cNvPr id="11" name="文本占位符 10">
            <a:extLst>
              <a:ext uri="{FF2B5EF4-FFF2-40B4-BE49-F238E27FC236}">
                <a16:creationId xmlns:a16="http://schemas.microsoft.com/office/drawing/2014/main" id="{627D2A4F-A11B-A84C-92E4-7F6304E0C10A}"/>
              </a:ext>
            </a:extLst>
          </p:cNvPr>
          <p:cNvSpPr>
            <a:spLocks noGrp="1"/>
          </p:cNvSpPr>
          <p:nvPr>
            <p:ph type="body" sz="quarter" idx="11" hasCustomPrompt="1"/>
          </p:nvPr>
        </p:nvSpPr>
        <p:spPr>
          <a:xfrm>
            <a:off x="3327797" y="3686369"/>
            <a:ext cx="11720553"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p>
        </p:txBody>
      </p:sp>
      <p:sp>
        <p:nvSpPr>
          <p:cNvPr id="12" name="文本占位符 10">
            <a:extLst>
              <a:ext uri="{FF2B5EF4-FFF2-40B4-BE49-F238E27FC236}">
                <a16:creationId xmlns:a16="http://schemas.microsoft.com/office/drawing/2014/main" id="{DB40F2D4-5A65-324D-9515-12892FBEB897}"/>
              </a:ext>
            </a:extLst>
          </p:cNvPr>
          <p:cNvSpPr>
            <a:spLocks noGrp="1"/>
          </p:cNvSpPr>
          <p:nvPr>
            <p:ph type="body" sz="quarter" idx="12" hasCustomPrompt="1"/>
          </p:nvPr>
        </p:nvSpPr>
        <p:spPr>
          <a:xfrm>
            <a:off x="3319330" y="3131585"/>
            <a:ext cx="11738012"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p>
        </p:txBody>
      </p:sp>
      <p:sp>
        <p:nvSpPr>
          <p:cNvPr id="13" name="文本占位符 10">
            <a:extLst>
              <a:ext uri="{FF2B5EF4-FFF2-40B4-BE49-F238E27FC236}">
                <a16:creationId xmlns:a16="http://schemas.microsoft.com/office/drawing/2014/main" id="{DEB26390-35B5-9742-B6C9-8659C7886E0E}"/>
              </a:ext>
            </a:extLst>
          </p:cNvPr>
          <p:cNvSpPr>
            <a:spLocks noGrp="1"/>
          </p:cNvSpPr>
          <p:nvPr>
            <p:ph type="body" sz="quarter" idx="13" hasCustomPrompt="1"/>
          </p:nvPr>
        </p:nvSpPr>
        <p:spPr>
          <a:xfrm>
            <a:off x="3310863" y="2576801"/>
            <a:ext cx="1175547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p>
        </p:txBody>
      </p:sp>
      <p:sp>
        <p:nvSpPr>
          <p:cNvPr id="14" name="文本占位符 10">
            <a:extLst>
              <a:ext uri="{FF2B5EF4-FFF2-40B4-BE49-F238E27FC236}">
                <a16:creationId xmlns:a16="http://schemas.microsoft.com/office/drawing/2014/main" id="{F078A657-A11B-624E-AD51-B8D739E6CD1F}"/>
              </a:ext>
            </a:extLst>
          </p:cNvPr>
          <p:cNvSpPr>
            <a:spLocks noGrp="1"/>
          </p:cNvSpPr>
          <p:nvPr>
            <p:ph type="body" sz="quarter" idx="14" hasCustomPrompt="1"/>
          </p:nvPr>
        </p:nvSpPr>
        <p:spPr>
          <a:xfrm>
            <a:off x="3327797" y="5078574"/>
            <a:ext cx="11720551"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15" name="文本占位符 10">
            <a:extLst>
              <a:ext uri="{FF2B5EF4-FFF2-40B4-BE49-F238E27FC236}">
                <a16:creationId xmlns:a16="http://schemas.microsoft.com/office/drawing/2014/main" id="{C9441D2B-7066-4D45-8894-E9E3B6684868}"/>
              </a:ext>
            </a:extLst>
          </p:cNvPr>
          <p:cNvSpPr>
            <a:spLocks noGrp="1"/>
          </p:cNvSpPr>
          <p:nvPr>
            <p:ph type="body" sz="quarter" idx="15" hasCustomPrompt="1"/>
          </p:nvPr>
        </p:nvSpPr>
        <p:spPr>
          <a:xfrm>
            <a:off x="3310863" y="5692158"/>
            <a:ext cx="11755467"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16" name="文本占位符 10">
            <a:extLst>
              <a:ext uri="{FF2B5EF4-FFF2-40B4-BE49-F238E27FC236}">
                <a16:creationId xmlns:a16="http://schemas.microsoft.com/office/drawing/2014/main" id="{AED25244-126D-D149-A999-94C7C402CC37}"/>
              </a:ext>
            </a:extLst>
          </p:cNvPr>
          <p:cNvSpPr>
            <a:spLocks noGrp="1"/>
          </p:cNvSpPr>
          <p:nvPr>
            <p:ph type="body" sz="quarter" idx="16" hasCustomPrompt="1"/>
          </p:nvPr>
        </p:nvSpPr>
        <p:spPr>
          <a:xfrm>
            <a:off x="3293929" y="6305742"/>
            <a:ext cx="1179038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17" name="文本占位符 10">
            <a:extLst>
              <a:ext uri="{FF2B5EF4-FFF2-40B4-BE49-F238E27FC236}">
                <a16:creationId xmlns:a16="http://schemas.microsoft.com/office/drawing/2014/main" id="{38CFA8AC-0678-744E-B71B-6484B04FB640}"/>
              </a:ext>
            </a:extLst>
          </p:cNvPr>
          <p:cNvSpPr>
            <a:spLocks noGrp="1"/>
          </p:cNvSpPr>
          <p:nvPr>
            <p:ph type="body" sz="quarter" idx="17" hasCustomPrompt="1"/>
          </p:nvPr>
        </p:nvSpPr>
        <p:spPr>
          <a:xfrm>
            <a:off x="3276996" y="6919326"/>
            <a:ext cx="11807322"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p>
        </p:txBody>
      </p:sp>
      <p:sp>
        <p:nvSpPr>
          <p:cNvPr id="18" name="文本占位符 10">
            <a:extLst>
              <a:ext uri="{FF2B5EF4-FFF2-40B4-BE49-F238E27FC236}">
                <a16:creationId xmlns:a16="http://schemas.microsoft.com/office/drawing/2014/main" id="{22478003-4223-4FA4-AFE6-8ED317B0EA7E}"/>
              </a:ext>
            </a:extLst>
          </p:cNvPr>
          <p:cNvSpPr>
            <a:spLocks noGrp="1"/>
          </p:cNvSpPr>
          <p:nvPr>
            <p:ph type="body" sz="quarter" idx="18" hasCustomPrompt="1"/>
          </p:nvPr>
        </p:nvSpPr>
        <p:spPr>
          <a:xfrm>
            <a:off x="3328847" y="2016253"/>
            <a:ext cx="1175547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p>
        </p:txBody>
      </p:sp>
      <p:sp>
        <p:nvSpPr>
          <p:cNvPr id="20" name="文本占位符 10">
            <a:extLst>
              <a:ext uri="{FF2B5EF4-FFF2-40B4-BE49-F238E27FC236}">
                <a16:creationId xmlns:a16="http://schemas.microsoft.com/office/drawing/2014/main" id="{2F1AF6F7-1BC2-4A44-9E2A-D01837D77585}"/>
              </a:ext>
            </a:extLst>
          </p:cNvPr>
          <p:cNvSpPr>
            <a:spLocks noGrp="1"/>
          </p:cNvSpPr>
          <p:nvPr>
            <p:ph type="body" sz="quarter" idx="19" hasCustomPrompt="1"/>
          </p:nvPr>
        </p:nvSpPr>
        <p:spPr>
          <a:xfrm>
            <a:off x="3320450" y="1456286"/>
            <a:ext cx="1175547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p>
        </p:txBody>
      </p:sp>
    </p:spTree>
    <p:extLst>
      <p:ext uri="{BB962C8B-B14F-4D97-AF65-F5344CB8AC3E}">
        <p14:creationId xmlns:p14="http://schemas.microsoft.com/office/powerpoint/2010/main" val="257374209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1D220DB-7AEC-107B-7FF6-BB6F4A47F837}"/>
              </a:ext>
            </a:extLst>
          </p:cNvPr>
          <p:cNvSpPr>
            <a:spLocks noGrp="1"/>
          </p:cNvSpPr>
          <p:nvPr>
            <p:ph type="dt" sz="half" idx="10"/>
          </p:nvPr>
        </p:nvSpPr>
        <p:spPr/>
        <p:txBody>
          <a:bodyPr/>
          <a:lstStyle/>
          <a:p>
            <a:endParaRPr kumimoji="1" lang="zh-CN" altLang="en-US"/>
          </a:p>
        </p:txBody>
      </p:sp>
      <p:sp>
        <p:nvSpPr>
          <p:cNvPr id="3" name="页脚占位符 2">
            <a:extLst>
              <a:ext uri="{FF2B5EF4-FFF2-40B4-BE49-F238E27FC236}">
                <a16:creationId xmlns:a16="http://schemas.microsoft.com/office/drawing/2014/main" id="{5136211F-5324-5B67-F3A0-C100FF28F11C}"/>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4F0C25F-1C44-D7C1-F842-245EFE6516EB}"/>
              </a:ext>
            </a:extLst>
          </p:cNvPr>
          <p:cNvSpPr>
            <a:spLocks noGrp="1"/>
          </p:cNvSpPr>
          <p:nvPr>
            <p:ph type="sldNum" sz="quarter" idx="12"/>
          </p:nvPr>
        </p:nvSpPr>
        <p:spPr>
          <a:xfrm>
            <a:off x="9448800" y="6492875"/>
            <a:ext cx="2743200" cy="365125"/>
          </a:xfrm>
        </p:spPr>
        <p:txBody>
          <a:bodyPr/>
          <a:lstStyle>
            <a:lvl1pPr>
              <a:defRPr sz="1400">
                <a:solidFill>
                  <a:schemeClr val="tx1"/>
                </a:solidFill>
                <a:latin typeface="+mn-lt"/>
              </a:defRPr>
            </a:lvl1pPr>
          </a:lstStyle>
          <a:p>
            <a:fld id="{DD45D486-AB79-5346-9E81-F129A73A99D1}" type="slidenum">
              <a:rPr kumimoji="1" lang="zh-CN" altLang="en-US" smtClean="0"/>
              <a:pPr/>
              <a:t>‹#›</a:t>
            </a:fld>
            <a:endParaRPr kumimoji="1" lang="zh-CN" altLang="en-US"/>
          </a:p>
        </p:txBody>
      </p:sp>
    </p:spTree>
    <p:extLst>
      <p:ext uri="{BB962C8B-B14F-4D97-AF65-F5344CB8AC3E}">
        <p14:creationId xmlns:p14="http://schemas.microsoft.com/office/powerpoint/2010/main" val="3748555782"/>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alphaModFix amt="19000"/>
            <a:lum/>
          </a:blip>
          <a:srcRect/>
          <a:stretch>
            <a:fillRect l="-3000" r="-3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5C73EB-AC5E-0BAF-3938-D035792D3FB7}"/>
              </a:ext>
            </a:extLst>
          </p:cNvPr>
          <p:cNvSpPr>
            <a:spLocks noGrp="1"/>
          </p:cNvSpPr>
          <p:nvPr>
            <p:ph type="dt" sz="half" idx="10"/>
          </p:nvPr>
        </p:nvSpPr>
        <p:spPr/>
        <p:txBody>
          <a:bodyPr/>
          <a:lstStyle/>
          <a:p>
            <a:endParaRPr kumimoji="1" lang="zh-CN" altLang="en-US"/>
          </a:p>
        </p:txBody>
      </p:sp>
      <p:sp>
        <p:nvSpPr>
          <p:cNvPr id="3" name="页脚占位符 2">
            <a:extLst>
              <a:ext uri="{FF2B5EF4-FFF2-40B4-BE49-F238E27FC236}">
                <a16:creationId xmlns:a16="http://schemas.microsoft.com/office/drawing/2014/main" id="{7ACE2C79-08DB-DD11-4FC3-41D3FA6D8AB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5AE3DB2-8DBB-F100-1DAE-2AD7A8800FB0}"/>
              </a:ext>
            </a:extLst>
          </p:cNvPr>
          <p:cNvSpPr>
            <a:spLocks noGrp="1"/>
          </p:cNvSpPr>
          <p:nvPr>
            <p:ph type="sldNum" sz="quarter" idx="12"/>
          </p:nvPr>
        </p:nvSpPr>
        <p:spPr>
          <a:xfrm>
            <a:off x="9448800" y="6492875"/>
            <a:ext cx="2743200" cy="365125"/>
          </a:xfrm>
        </p:spPr>
        <p:txBody>
          <a:bodyPr/>
          <a:lstStyle>
            <a:lvl1pPr>
              <a:defRPr sz="1400">
                <a:solidFill>
                  <a:schemeClr val="tx1"/>
                </a:solidFill>
                <a:latin typeface="+mn-lt"/>
              </a:defRPr>
            </a:lvl1pPr>
          </a:lstStyle>
          <a:p>
            <a:fld id="{DD45D486-AB79-5346-9E81-F129A73A99D1}" type="slidenum">
              <a:rPr kumimoji="1" lang="zh-CN" altLang="en-US" smtClean="0"/>
              <a:pPr/>
              <a:t>‹#›</a:t>
            </a:fld>
            <a:endParaRPr kumimoji="1" lang="zh-CN" altLang="en-US"/>
          </a:p>
        </p:txBody>
      </p:sp>
    </p:spTree>
    <p:extLst>
      <p:ext uri="{BB962C8B-B14F-4D97-AF65-F5344CB8AC3E}">
        <p14:creationId xmlns:p14="http://schemas.microsoft.com/office/powerpoint/2010/main" val="91107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70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2B04D-C4D1-8C4B-987F-B809FAFA251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C8EABB2-09ED-7243-A53F-102D4F8D40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81C831F-9B18-8142-AF85-6B163B5ACD00}"/>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E9F6BF60-303A-5642-B1DD-B2D0DA6EBB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A86085D-3DF3-5C47-AB71-B9C4644D7175}"/>
              </a:ext>
            </a:extLst>
          </p:cNvPr>
          <p:cNvSpPr>
            <a:spLocks noGrp="1"/>
          </p:cNvSpPr>
          <p:nvPr>
            <p:ph type="sldNum" sz="quarter" idx="12"/>
          </p:nvPr>
        </p:nvSpPr>
        <p:spPr/>
        <p:txBody>
          <a:body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2362427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FA7FAD-EB3A-4848-B69F-DCCE6F8B17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3FEF43B-4F45-5344-88F4-DD1F12D99D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53201FA-ABAB-2342-949B-CEE2C7BE0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a:extLst>
              <a:ext uri="{FF2B5EF4-FFF2-40B4-BE49-F238E27FC236}">
                <a16:creationId xmlns:a16="http://schemas.microsoft.com/office/drawing/2014/main" id="{F4A753B5-8A8B-5E4F-9E24-61F1A33A12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35387F4-E755-364E-98B4-30E0A3650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5D486-AB79-5346-9E81-F129A73A99D1}" type="slidenum">
              <a:rPr kumimoji="1" lang="zh-CN" altLang="en-US" smtClean="0"/>
              <a:t>‹#›</a:t>
            </a:fld>
            <a:endParaRPr kumimoji="1" lang="zh-CN" altLang="en-US"/>
          </a:p>
        </p:txBody>
      </p:sp>
    </p:spTree>
    <p:extLst>
      <p:ext uri="{BB962C8B-B14F-4D97-AF65-F5344CB8AC3E}">
        <p14:creationId xmlns:p14="http://schemas.microsoft.com/office/powerpoint/2010/main" val="325123676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5" r:id="rId3"/>
    <p:sldLayoutId id="2147483660" r:id="rId4"/>
    <p:sldLayoutId id="2147483664" r:id="rId5"/>
    <p:sldLayoutId id="2147483662" r:id="rId6"/>
    <p:sldLayoutId id="2147483650" r:id="rId7"/>
    <p:sldLayoutId id="2147483667" r:id="rId8"/>
    <p:sldLayoutId id="2147483651" r:id="rId9"/>
    <p:sldLayoutId id="2147483663"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6"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9.emf"/><Relationship Id="rId4" Type="http://schemas.openxmlformats.org/officeDocument/2006/relationships/tags" Target="../tags/tag4.xml"/><Relationship Id="rId9"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26.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slideLayout" Target="../slideLayouts/slideLayout6.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image" Target="../media/image28.png"/><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oleObject" Target="../embeddings/oleObject8.bin"/><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29.png"/><Relationship Id="rId2" Type="http://schemas.openxmlformats.org/officeDocument/2006/relationships/tags" Target="../tags/tag79.xml"/><Relationship Id="rId16" Type="http://schemas.openxmlformats.org/officeDocument/2006/relationships/image" Target="../media/image31.emf"/><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slideLayout" Target="../slideLayouts/slideLayout6.xml"/><Relationship Id="rId5" Type="http://schemas.openxmlformats.org/officeDocument/2006/relationships/tags" Target="../tags/tag82.xml"/><Relationship Id="rId15" Type="http://schemas.openxmlformats.org/officeDocument/2006/relationships/oleObject" Target="../embeddings/oleObject9.bin"/><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30.emf"/></Relationships>
</file>

<file path=ppt/slides/_rels/slide12.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33.emf"/><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oleObject" Target="../embeddings/oleObject11.bin"/><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32.emf"/><Relationship Id="rId5" Type="http://schemas.openxmlformats.org/officeDocument/2006/relationships/tags" Target="../tags/tag92.xml"/><Relationship Id="rId10" Type="http://schemas.openxmlformats.org/officeDocument/2006/relationships/oleObject" Target="../embeddings/oleObject10.bin"/><Relationship Id="rId4" Type="http://schemas.openxmlformats.org/officeDocument/2006/relationships/tags" Target="../tags/tag91.xml"/><Relationship Id="rId9"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oleObject" Target="../embeddings/oleObject13.bin"/><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34.emf"/><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oleObject" Target="../embeddings/oleObject12.bin"/><Relationship Id="rId5" Type="http://schemas.openxmlformats.org/officeDocument/2006/relationships/tags" Target="../tags/tag100.xml"/><Relationship Id="rId10" Type="http://schemas.openxmlformats.org/officeDocument/2006/relationships/slideLayout" Target="../slideLayouts/slideLayout6.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35.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07.xml"/><Relationship Id="rId7" Type="http://schemas.openxmlformats.org/officeDocument/2006/relationships/slideLayout" Target="../slideLayouts/slideLayout6.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9" Type="http://schemas.openxmlformats.org/officeDocument/2006/relationships/image" Target="../media/image36.emf"/></Relationships>
</file>

<file path=ppt/slides/_rels/slide15.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10" Type="http://schemas.openxmlformats.org/officeDocument/2006/relationships/slideLayout" Target="../slideLayouts/slideLayout6.xml"/><Relationship Id="rId4" Type="http://schemas.openxmlformats.org/officeDocument/2006/relationships/tags" Target="../tags/tag114.xml"/><Relationship Id="rId9" Type="http://schemas.openxmlformats.org/officeDocument/2006/relationships/tags" Target="../tags/tag119.xml"/></Relationships>
</file>

<file path=ppt/slides/_rels/slide16.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122.xml"/><Relationship Id="rId7" Type="http://schemas.openxmlformats.org/officeDocument/2006/relationships/oleObject" Target="../embeddings/oleObject15.bin"/><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37.png"/><Relationship Id="rId5" Type="http://schemas.openxmlformats.org/officeDocument/2006/relationships/slideLayout" Target="../slideLayouts/slideLayout6.xml"/><Relationship Id="rId4" Type="http://schemas.openxmlformats.org/officeDocument/2006/relationships/tags" Target="../tags/tag123.xml"/></Relationships>
</file>

<file path=ppt/slides/_rels/slide17.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image" Target="../media/image39.emf"/><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oleObject" Target="../embeddings/oleObject16.bin"/><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slideLayout" Target="../slideLayouts/slideLayout6.xml"/><Relationship Id="rId5" Type="http://schemas.openxmlformats.org/officeDocument/2006/relationships/tags" Target="../tags/tag128.xml"/><Relationship Id="rId10" Type="http://schemas.openxmlformats.org/officeDocument/2006/relationships/tags" Target="../tags/tag133.xml"/><Relationship Id="rId4" Type="http://schemas.openxmlformats.org/officeDocument/2006/relationships/tags" Target="../tags/tag127.xml"/><Relationship Id="rId9" Type="http://schemas.openxmlformats.org/officeDocument/2006/relationships/tags" Target="../tags/tag132.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10" Type="http://schemas.openxmlformats.org/officeDocument/2006/relationships/image" Target="../media/image40.emf"/><Relationship Id="rId4" Type="http://schemas.openxmlformats.org/officeDocument/2006/relationships/tags" Target="../tags/tag137.xml"/><Relationship Id="rId9" Type="http://schemas.openxmlformats.org/officeDocument/2006/relationships/oleObject" Target="../embeddings/oleObject17.bin"/></Relationships>
</file>

<file path=ppt/slides/_rels/slide19.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42.emf"/><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41.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slideLayout" Target="../slideLayouts/slideLayout6.xml"/><Relationship Id="rId5" Type="http://schemas.openxmlformats.org/officeDocument/2006/relationships/tags" Target="../tags/tag145.xml"/><Relationship Id="rId10" Type="http://schemas.openxmlformats.org/officeDocument/2006/relationships/tags" Target="../tags/tag150.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image" Target="../media/image43.emf"/></Relationships>
</file>

<file path=ppt/slides/_rels/slide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11.pn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slideLayout" Target="../slideLayouts/slideLayout6.xml"/><Relationship Id="rId17" Type="http://schemas.openxmlformats.org/officeDocument/2006/relationships/image" Target="../media/image14.png"/><Relationship Id="rId2" Type="http://schemas.openxmlformats.org/officeDocument/2006/relationships/tags" Target="../tags/tag9.xml"/><Relationship Id="rId16" Type="http://schemas.openxmlformats.org/officeDocument/2006/relationships/image" Target="../media/image10.emf"/><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oleObject" Target="../embeddings/oleObject2.bin"/><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slideLayout" Target="../slideLayouts/slideLayout6.xml"/><Relationship Id="rId5" Type="http://schemas.openxmlformats.org/officeDocument/2006/relationships/tags" Target="../tags/tag155.xml"/><Relationship Id="rId10" Type="http://schemas.openxmlformats.org/officeDocument/2006/relationships/tags" Target="../tags/tag160.xml"/><Relationship Id="rId4" Type="http://schemas.openxmlformats.org/officeDocument/2006/relationships/tags" Target="../tags/tag154.xml"/><Relationship Id="rId9" Type="http://schemas.openxmlformats.org/officeDocument/2006/relationships/tags" Target="../tags/tag159.xml"/></Relationships>
</file>

<file path=ppt/slides/_rels/slide21.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image" Target="../media/image44.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slideLayout" Target="../slideLayouts/slideLayout6.xml"/><Relationship Id="rId5" Type="http://schemas.openxmlformats.org/officeDocument/2006/relationships/tags" Target="../tags/tag165.xml"/><Relationship Id="rId4" Type="http://schemas.openxmlformats.org/officeDocument/2006/relationships/tags" Target="../tags/tag164.xml"/></Relationships>
</file>

<file path=ppt/slides/_rels/slide22.xml.rels><?xml version="1.0" encoding="UTF-8" standalone="yes"?>
<Relationships xmlns="http://schemas.openxmlformats.org/package/2006/relationships"><Relationship Id="rId3" Type="http://schemas.openxmlformats.org/officeDocument/2006/relationships/tags" Target="../tags/tag168.xml"/><Relationship Id="rId7" Type="http://schemas.openxmlformats.org/officeDocument/2006/relationships/image" Target="../media/image45.wmf"/><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slideLayout" Target="../slideLayouts/slideLayout6.xml"/><Relationship Id="rId5" Type="http://schemas.openxmlformats.org/officeDocument/2006/relationships/tags" Target="../tags/tag170.xml"/><Relationship Id="rId4" Type="http://schemas.openxmlformats.org/officeDocument/2006/relationships/tags" Target="../tags/tag169.xml"/></Relationships>
</file>

<file path=ppt/slides/_rels/slide23.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image" Target="../media/image46.emf"/><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oleObject" Target="../embeddings/oleObject18.bin"/><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slideLayout" Target="../slideLayouts/slideLayout6.xml"/><Relationship Id="rId5" Type="http://schemas.openxmlformats.org/officeDocument/2006/relationships/tags" Target="../tags/tag175.xml"/><Relationship Id="rId15" Type="http://schemas.openxmlformats.org/officeDocument/2006/relationships/image" Target="../media/image47.emf"/><Relationship Id="rId10" Type="http://schemas.openxmlformats.org/officeDocument/2006/relationships/tags" Target="../tags/tag180.xml"/><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oleObject" Target="../embeddings/oleObject19.bin"/></Relationships>
</file>

<file path=ppt/slides/_rels/slide24.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tags" Target="../tags/tag184.xml"/></Relationships>
</file>

<file path=ppt/slides/_rels/slide25.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slideLayout" Target="../slideLayouts/slideLayout6.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s>
</file>

<file path=ppt/slides/_rels/slide26.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slideLayout" Target="../slideLayouts/slideLayout6.xml"/><Relationship Id="rId5" Type="http://schemas.openxmlformats.org/officeDocument/2006/relationships/tags" Target="../tags/tag195.xml"/><Relationship Id="rId4" Type="http://schemas.openxmlformats.org/officeDocument/2006/relationships/tags" Target="../tags/tag194.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198.xml"/><Relationship Id="rId7" Type="http://schemas.openxmlformats.org/officeDocument/2006/relationships/slideLayout" Target="../slideLayouts/slideLayout6.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9" Type="http://schemas.openxmlformats.org/officeDocument/2006/relationships/image" Target="../media/image48.emf"/></Relationships>
</file>

<file path=ppt/slides/_rels/slide28.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oleObject" Target="../embeddings/oleObject22.bin"/><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image" Target="../media/image49.emf"/><Relationship Id="rId2" Type="http://schemas.openxmlformats.org/officeDocument/2006/relationships/tags" Target="../tags/tag203.xml"/><Relationship Id="rId16" Type="http://schemas.openxmlformats.org/officeDocument/2006/relationships/image" Target="../media/image51.emf"/><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oleObject" Target="../embeddings/oleObject21.bin"/><Relationship Id="rId5" Type="http://schemas.openxmlformats.org/officeDocument/2006/relationships/tags" Target="../tags/tag206.xml"/><Relationship Id="rId15" Type="http://schemas.openxmlformats.org/officeDocument/2006/relationships/oleObject" Target="../embeddings/oleObject23.bin"/><Relationship Id="rId10" Type="http://schemas.openxmlformats.org/officeDocument/2006/relationships/slideLayout" Target="../slideLayouts/slideLayout6.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image" Target="../media/image50.emf"/></Relationships>
</file>

<file path=ppt/slides/_rels/slide29.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tags" Target="../tags/tag223.xml"/><Relationship Id="rId18" Type="http://schemas.openxmlformats.org/officeDocument/2006/relationships/image" Target="../media/image52.emf"/><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tags" Target="../tags/tag222.xml"/><Relationship Id="rId17" Type="http://schemas.openxmlformats.org/officeDocument/2006/relationships/oleObject" Target="../embeddings/oleObject24.bin"/><Relationship Id="rId2" Type="http://schemas.openxmlformats.org/officeDocument/2006/relationships/tags" Target="../tags/tag212.xml"/><Relationship Id="rId16" Type="http://schemas.openxmlformats.org/officeDocument/2006/relationships/slideLayout" Target="../slideLayouts/slideLayout6.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5" Type="http://schemas.openxmlformats.org/officeDocument/2006/relationships/tags" Target="../tags/tag225.xml"/><Relationship Id="rId10" Type="http://schemas.openxmlformats.org/officeDocument/2006/relationships/tags" Target="../tags/tag220.xml"/><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tags" Target="../tags/tag224.xml"/></Relationships>
</file>

<file path=ppt/slides/_rels/slide3.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Layout" Target="../slideLayouts/slideLayout6.xml"/><Relationship Id="rId4" Type="http://schemas.openxmlformats.org/officeDocument/2006/relationships/tags" Target="../tags/tag22.xml"/></Relationships>
</file>

<file path=ppt/slides/_rels/slide30.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slideLayout" Target="../slideLayouts/slideLayout6.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s>
</file>

<file path=ppt/slides/_rels/slide31.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slideLayout" Target="../slideLayouts/slideLayout6.xml"/><Relationship Id="rId18" Type="http://schemas.openxmlformats.org/officeDocument/2006/relationships/oleObject" Target="../embeddings/oleObject27.bin"/><Relationship Id="rId3" Type="http://schemas.openxmlformats.org/officeDocument/2006/relationships/tags" Target="../tags/tag234.xml"/><Relationship Id="rId21" Type="http://schemas.openxmlformats.org/officeDocument/2006/relationships/image" Target="../media/image55.wmf"/><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image" Target="../media/image53.wmf"/><Relationship Id="rId2" Type="http://schemas.openxmlformats.org/officeDocument/2006/relationships/tags" Target="../tags/tag233.xml"/><Relationship Id="rId16" Type="http://schemas.openxmlformats.org/officeDocument/2006/relationships/oleObject" Target="../embeddings/oleObject26.bin"/><Relationship Id="rId20" Type="http://schemas.openxmlformats.org/officeDocument/2006/relationships/oleObject" Target="../embeddings/oleObject28.bin"/><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5" Type="http://schemas.openxmlformats.org/officeDocument/2006/relationships/tags" Target="../tags/tag236.xml"/><Relationship Id="rId15" Type="http://schemas.openxmlformats.org/officeDocument/2006/relationships/image" Target="../media/image51.emf"/><Relationship Id="rId10" Type="http://schemas.openxmlformats.org/officeDocument/2006/relationships/tags" Target="../tags/tag241.xml"/><Relationship Id="rId19" Type="http://schemas.openxmlformats.org/officeDocument/2006/relationships/image" Target="../media/image54.wmf"/><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oleObject" Target="../embeddings/oleObject25.bin"/></Relationships>
</file>

<file path=ppt/slides/_rels/slide32.xml.rels><?xml version="1.0" encoding="UTF-8" standalone="yes"?>
<Relationships xmlns="http://schemas.openxmlformats.org/package/2006/relationships"><Relationship Id="rId8" Type="http://schemas.openxmlformats.org/officeDocument/2006/relationships/tags" Target="../tags/tag251.xml"/><Relationship Id="rId3" Type="http://schemas.openxmlformats.org/officeDocument/2006/relationships/tags" Target="../tags/tag246.xml"/><Relationship Id="rId7" Type="http://schemas.openxmlformats.org/officeDocument/2006/relationships/tags" Target="../tags/tag250.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image" Target="../media/image56.emf"/><Relationship Id="rId5" Type="http://schemas.openxmlformats.org/officeDocument/2006/relationships/tags" Target="../tags/tag248.xml"/><Relationship Id="rId10" Type="http://schemas.openxmlformats.org/officeDocument/2006/relationships/oleObject" Target="../embeddings/oleObject29.bin"/><Relationship Id="rId4" Type="http://schemas.openxmlformats.org/officeDocument/2006/relationships/tags" Target="../tags/tag247.xml"/><Relationship Id="rId9"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25.xml"/><Relationship Id="rId7"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11.emf"/></Relationships>
</file>

<file path=ppt/slides/_rels/slide5.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16.emf"/><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oleObject" Target="../embeddings/oleObject4.bin"/><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15.png"/><Relationship Id="rId5" Type="http://schemas.openxmlformats.org/officeDocument/2006/relationships/tags" Target="../tags/tag33.xml"/><Relationship Id="rId15" Type="http://schemas.openxmlformats.org/officeDocument/2006/relationships/image" Target="../media/image20.png"/><Relationship Id="rId10" Type="http://schemas.openxmlformats.org/officeDocument/2006/relationships/image" Target="../media/image13.png"/><Relationship Id="rId4" Type="http://schemas.openxmlformats.org/officeDocument/2006/relationships/tags" Target="../tags/tag32.xml"/><Relationship Id="rId9" Type="http://schemas.openxmlformats.org/officeDocument/2006/relationships/slideLayout" Target="../slideLayouts/slideLayout6.xml"/><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18.emf"/><Relationship Id="rId5" Type="http://schemas.openxmlformats.org/officeDocument/2006/relationships/tags" Target="../tags/tag41.xml"/><Relationship Id="rId10" Type="http://schemas.openxmlformats.org/officeDocument/2006/relationships/oleObject" Target="../embeddings/oleObject5.bin"/><Relationship Id="rId4" Type="http://schemas.openxmlformats.org/officeDocument/2006/relationships/tags" Target="../tags/tag40.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46.xml"/><Relationship Id="rId7" Type="http://schemas.openxmlformats.org/officeDocument/2006/relationships/slideLayout" Target="../slideLayouts/slideLayout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18.emf"/><Relationship Id="rId5" Type="http://schemas.openxmlformats.org/officeDocument/2006/relationships/tags" Target="../tags/tag48.xml"/><Relationship Id="rId10" Type="http://schemas.openxmlformats.org/officeDocument/2006/relationships/oleObject" Target="../embeddings/oleObject5.bin"/><Relationship Id="rId4" Type="http://schemas.openxmlformats.org/officeDocument/2006/relationships/tags" Target="../tags/tag47.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2.xml"/><Relationship Id="rId7" Type="http://schemas.openxmlformats.org/officeDocument/2006/relationships/slideLayout" Target="../slideLayouts/slideLayout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s/_rels/slide9.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oleObject" Target="../embeddings/oleObject6.bin"/><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slideLayout" Target="../slideLayouts/slideLayout6.xml"/><Relationship Id="rId2" Type="http://schemas.openxmlformats.org/officeDocument/2006/relationships/tags" Target="../tags/tag57.xml"/><Relationship Id="rId16" Type="http://schemas.openxmlformats.org/officeDocument/2006/relationships/image" Target="../media/image25.wmf"/><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oleObject" Target="../embeddings/oleObject7.bin"/><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image" Target="../media/image2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矩形 5"/>
          <p:cNvSpPr>
            <a:spLocks noChangeArrowheads="1"/>
          </p:cNvSpPr>
          <p:nvPr>
            <p:custDataLst>
              <p:tags r:id="rId1"/>
            </p:custDataLst>
          </p:nvPr>
        </p:nvSpPr>
        <p:spPr bwMode="auto">
          <a:xfrm>
            <a:off x="6736702" y="1950099"/>
            <a:ext cx="1950098" cy="643812"/>
          </a:xfrm>
          <a:prstGeom prst="rect">
            <a:avLst/>
          </a:prstGeom>
          <a:solidFill>
            <a:srgbClr val="FFFF00"/>
          </a:solidFill>
          <a:ln w="31750" algn="ctr">
            <a:solidFill>
              <a:srgbClr val="005286"/>
            </a:solidFill>
            <a:round/>
            <a:headEnd/>
            <a:tailEnd/>
          </a:ln>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5123" name="PA-矩形 5"/>
          <p:cNvSpPr>
            <a:spLocks noChangeArrowheads="1"/>
          </p:cNvSpPr>
          <p:nvPr>
            <p:custDataLst>
              <p:tags r:id="rId2"/>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026" name="PA-Object 4"/>
          <p:cNvGraphicFramePr>
            <a:graphicFrameLocks noChangeAspect="1"/>
          </p:cNvGraphicFramePr>
          <p:nvPr>
            <p:custDataLst>
              <p:tags r:id="rId3"/>
            </p:custDataLst>
            <p:extLst>
              <p:ext uri="{D42A27DB-BD31-4B8C-83A1-F6EECF244321}">
                <p14:modId xmlns:p14="http://schemas.microsoft.com/office/powerpoint/2010/main" val="497241914"/>
              </p:ext>
            </p:extLst>
          </p:nvPr>
        </p:nvGraphicFramePr>
        <p:xfrm>
          <a:off x="1296920" y="1592599"/>
          <a:ext cx="9598159" cy="2867287"/>
        </p:xfrm>
        <a:graphic>
          <a:graphicData uri="http://schemas.openxmlformats.org/presentationml/2006/ole">
            <mc:AlternateContent xmlns:mc="http://schemas.openxmlformats.org/markup-compatibility/2006">
              <mc:Choice xmlns:v="urn:schemas-microsoft-com:vml" Requires="v">
                <p:oleObj name="Visio" r:id="rId9" imgW="4216206" imgH="1243584" progId="Visio.Drawing.11">
                  <p:embed/>
                </p:oleObj>
              </mc:Choice>
              <mc:Fallback>
                <p:oleObj name="Visio" r:id="rId9" imgW="4216206" imgH="1243584" progId="Visio.Drawing.11">
                  <p:embed/>
                  <p:pic>
                    <p:nvPicPr>
                      <p:cNvPr id="1026" name="PA-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6920" y="1592599"/>
                        <a:ext cx="9598159" cy="2867287"/>
                      </a:xfrm>
                      <a:prstGeom prst="rect">
                        <a:avLst/>
                      </a:prstGeom>
                      <a:noFill/>
                      <a:ln>
                        <a:noFill/>
                      </a:ln>
                    </p:spPr>
                  </p:pic>
                </p:oleObj>
              </mc:Fallback>
            </mc:AlternateContent>
          </a:graphicData>
        </a:graphic>
      </p:graphicFrame>
      <p:sp>
        <p:nvSpPr>
          <p:cNvPr id="1029" name="PA-矩形 5"/>
          <p:cNvSpPr>
            <a:spLocks noChangeArrowheads="1"/>
          </p:cNvSpPr>
          <p:nvPr>
            <p:custDataLst>
              <p:tags r:id="rId4"/>
            </p:custDataLst>
          </p:nvPr>
        </p:nvSpPr>
        <p:spPr bwMode="auto">
          <a:xfrm>
            <a:off x="4532683" y="5000656"/>
            <a:ext cx="3539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zh-CN" sz="2000" b="1" dirty="0">
                <a:latin typeface="Times New Roman" panose="02020603050405020304" pitchFamily="18" charset="0"/>
              </a:rPr>
              <a:t>计算机检测与控制系统示意图</a:t>
            </a:r>
            <a:endParaRPr kumimoji="0" lang="zh-CN" altLang="en-US" sz="2000" b="1" dirty="0">
              <a:latin typeface="Times New Roman" panose="02020603050405020304" pitchFamily="18" charset="0"/>
            </a:endParaRPr>
          </a:p>
        </p:txBody>
      </p:sp>
      <p:sp>
        <p:nvSpPr>
          <p:cNvPr id="7" name="PA-矩形 6"/>
          <p:cNvSpPr>
            <a:spLocks noChangeArrowheads="1"/>
          </p:cNvSpPr>
          <p:nvPr>
            <p:custDataLst>
              <p:tags r:id="rId5"/>
            </p:custDataLst>
          </p:nvPr>
        </p:nvSpPr>
        <p:spPr bwMode="auto">
          <a:xfrm>
            <a:off x="6960742" y="3601092"/>
            <a:ext cx="2014484" cy="590764"/>
          </a:xfrm>
          <a:prstGeom prst="rect">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8" name="PA-圆角矩形 1">
            <a:extLst>
              <a:ext uri="{FF2B5EF4-FFF2-40B4-BE49-F238E27FC236}">
                <a16:creationId xmlns:a16="http://schemas.microsoft.com/office/drawing/2014/main" id="{21A8A48B-73C4-416C-BCF7-EA6DA2044326}"/>
              </a:ext>
            </a:extLst>
          </p:cNvPr>
          <p:cNvSpPr/>
          <p:nvPr>
            <p:custDataLst>
              <p:tags r:id="rId6"/>
            </p:custDataLst>
          </p:nvPr>
        </p:nvSpPr>
        <p:spPr>
          <a:xfrm>
            <a:off x="-348343" y="516695"/>
            <a:ext cx="173860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PA-文本框 5">
            <a:extLst>
              <a:ext uri="{FF2B5EF4-FFF2-40B4-BE49-F238E27FC236}">
                <a16:creationId xmlns:a16="http://schemas.microsoft.com/office/drawing/2014/main" id="{EFD7E02E-E917-45F6-AA28-8BC04EE90943}"/>
              </a:ext>
            </a:extLst>
          </p:cNvPr>
          <p:cNvSpPr txBox="1">
            <a:spLocks noChangeArrowheads="1"/>
          </p:cNvSpPr>
          <p:nvPr>
            <p:custDataLst>
              <p:tags r:id="rId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概述</a:t>
            </a:r>
          </a:p>
        </p:txBody>
      </p:sp>
      <p:sp>
        <p:nvSpPr>
          <p:cNvPr id="2" name="灯片编号占位符 1">
            <a:extLst>
              <a:ext uri="{FF2B5EF4-FFF2-40B4-BE49-F238E27FC236}">
                <a16:creationId xmlns:a16="http://schemas.microsoft.com/office/drawing/2014/main" id="{CD4388B2-FA26-AE37-865A-AC094F2A582E}"/>
              </a:ext>
            </a:extLst>
          </p:cNvPr>
          <p:cNvSpPr>
            <a:spLocks noGrp="1"/>
          </p:cNvSpPr>
          <p:nvPr>
            <p:ph type="sldNum" sz="quarter" idx="12"/>
          </p:nvPr>
        </p:nvSpPr>
        <p:spPr/>
        <p:txBody>
          <a:bodyPr/>
          <a:lstStyle/>
          <a:p>
            <a:fld id="{DD45D486-AB79-5346-9E81-F129A73A99D1}" type="slidenum">
              <a:rPr kumimoji="1" lang="zh-CN" altLang="en-US" smtClean="0"/>
              <a:pPr/>
              <a:t>1</a:t>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 calcmode="lin" valueType="num">
                                      <p:cBhvr>
                                        <p:cTn id="9" dur="500" fill="hold"/>
                                        <p:tgtEl>
                                          <p:spTgt spid="1026"/>
                                        </p:tgtEl>
                                        <p:attrNameLst>
                                          <p:attrName>style.rotation</p:attrName>
                                        </p:attrNameLst>
                                      </p:cBhvr>
                                      <p:tavLst>
                                        <p:tav tm="0">
                                          <p:val>
                                            <p:fltVal val="360"/>
                                          </p:val>
                                        </p:tav>
                                        <p:tav tm="100000">
                                          <p:val>
                                            <p:fltVal val="0"/>
                                          </p:val>
                                        </p:tav>
                                      </p:tavLst>
                                    </p:anim>
                                    <p:animEffect transition="in" filter="fade">
                                      <p:cBhvr>
                                        <p:cTn id="10" dur="500"/>
                                        <p:tgtEl>
                                          <p:spTgt spid="102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9"/>
                                        </p:tgtEl>
                                        <p:attrNameLst>
                                          <p:attrName>style.visibility</p:attrName>
                                        </p:attrNameLst>
                                      </p:cBhvr>
                                      <p:to>
                                        <p:strVal val="visible"/>
                                      </p:to>
                                    </p:set>
                                    <p:animEffect transition="in" filter="dissolve">
                                      <p:cBhvr>
                                        <p:cTn id="13" dur="500"/>
                                        <p:tgtEl>
                                          <p:spTgt spid="102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29"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PA-矩形 12"/>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7" name="PA-矩形 7"/>
          <p:cNvSpPr>
            <a:spLocks noChangeArrowheads="1"/>
          </p:cNvSpPr>
          <p:nvPr>
            <p:custDataLst>
              <p:tags r:id="rId2"/>
            </p:custDataLst>
          </p:nvPr>
        </p:nvSpPr>
        <p:spPr bwMode="auto">
          <a:xfrm>
            <a:off x="1928813" y="2632733"/>
            <a:ext cx="762000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just">
              <a:lnSpc>
                <a:spcPct val="120000"/>
              </a:lnSpc>
              <a:buClr>
                <a:schemeClr val="hlink"/>
              </a:buClr>
              <a:buSzPct val="50000"/>
              <a:buFont typeface="Monotype Sorts" pitchFamily="2" charset="2"/>
              <a:buNone/>
            </a:pPr>
            <a:r>
              <a:rPr lang="en-US" altLang="zh-CN" sz="1800" b="1" dirty="0">
                <a:solidFill>
                  <a:srgbClr val="000000"/>
                </a:solidFill>
                <a:latin typeface="Times New Roman" panose="02020603050405020304" pitchFamily="18" charset="0"/>
              </a:rPr>
              <a:t>- </a:t>
            </a:r>
            <a:r>
              <a:rPr lang="zh-CN" altLang="en-US" sz="1800" b="1" dirty="0">
                <a:solidFill>
                  <a:srgbClr val="000000"/>
                </a:solidFill>
                <a:latin typeface="Times New Roman" panose="02020603050405020304" pitchFamily="18" charset="0"/>
              </a:rPr>
              <a:t>非线性误差；</a:t>
            </a:r>
          </a:p>
        </p:txBody>
      </p:sp>
      <p:sp>
        <p:nvSpPr>
          <p:cNvPr id="11" name="PA-矩形 7"/>
          <p:cNvSpPr>
            <a:spLocks noChangeArrowheads="1"/>
          </p:cNvSpPr>
          <p:nvPr>
            <p:custDataLst>
              <p:tags r:id="rId3"/>
            </p:custDataLst>
          </p:nvPr>
        </p:nvSpPr>
        <p:spPr bwMode="auto">
          <a:xfrm>
            <a:off x="1928813" y="3077707"/>
            <a:ext cx="7620000"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just">
              <a:lnSpc>
                <a:spcPct val="120000"/>
              </a:lnSpc>
              <a:buClr>
                <a:schemeClr val="hlink"/>
              </a:buClr>
              <a:buSzPct val="50000"/>
              <a:buFont typeface="Monotype Sorts" pitchFamily="2" charset="2"/>
              <a:buNone/>
            </a:pPr>
            <a:r>
              <a:rPr lang="en-US" altLang="zh-CN" sz="1800" b="1" dirty="0">
                <a:solidFill>
                  <a:srgbClr val="000000"/>
                </a:solidFill>
                <a:latin typeface="Times New Roman" panose="02020603050405020304" pitchFamily="18" charset="0"/>
              </a:rPr>
              <a:t>- </a:t>
            </a:r>
            <a:r>
              <a:rPr lang="zh-CN" altLang="en-US" sz="1800" b="1" dirty="0">
                <a:solidFill>
                  <a:srgbClr val="000000"/>
                </a:solidFill>
                <a:latin typeface="Times New Roman" panose="02020603050405020304" pitchFamily="18" charset="0"/>
              </a:rPr>
              <a:t>比例系数误差；</a:t>
            </a:r>
          </a:p>
        </p:txBody>
      </p:sp>
      <p:sp>
        <p:nvSpPr>
          <p:cNvPr id="12" name="PA-矩形 7"/>
          <p:cNvSpPr>
            <a:spLocks noChangeArrowheads="1"/>
          </p:cNvSpPr>
          <p:nvPr>
            <p:custDataLst>
              <p:tags r:id="rId4"/>
            </p:custDataLst>
          </p:nvPr>
        </p:nvSpPr>
        <p:spPr bwMode="auto">
          <a:xfrm>
            <a:off x="1928813" y="3522680"/>
            <a:ext cx="7620000"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just">
              <a:lnSpc>
                <a:spcPct val="120000"/>
              </a:lnSpc>
              <a:buClr>
                <a:schemeClr val="hlink"/>
              </a:buClr>
              <a:buSzPct val="50000"/>
              <a:buFont typeface="Monotype Sorts" pitchFamily="2" charset="2"/>
              <a:buNone/>
            </a:pPr>
            <a:r>
              <a:rPr lang="en-US" altLang="zh-CN" sz="1800" b="1" dirty="0">
                <a:solidFill>
                  <a:srgbClr val="000000"/>
                </a:solidFill>
                <a:latin typeface="Times New Roman" panose="02020603050405020304" pitchFamily="18" charset="0"/>
              </a:rPr>
              <a:t>- </a:t>
            </a:r>
            <a:r>
              <a:rPr lang="zh-CN" altLang="en-US" sz="1800" b="1" dirty="0">
                <a:solidFill>
                  <a:srgbClr val="000000"/>
                </a:solidFill>
                <a:latin typeface="Times New Roman" panose="02020603050405020304" pitchFamily="18" charset="0"/>
              </a:rPr>
              <a:t>漂移误差；</a:t>
            </a:r>
          </a:p>
        </p:txBody>
      </p:sp>
      <p:pic>
        <p:nvPicPr>
          <p:cNvPr id="3" name="PA-图片 2"/>
          <p:cNvPicPr>
            <a:picLocks noChangeAspect="1"/>
          </p:cNvPicPr>
          <p:nvPr>
            <p:custDataLst>
              <p:tags r:id="rId5"/>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6792" y="3599796"/>
            <a:ext cx="29337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A-图片 3"/>
          <p:cNvPicPr>
            <a:picLocks noChangeAspect="1"/>
          </p:cNvPicPr>
          <p:nvPr>
            <p:custDataLst>
              <p:tags r:id="rId6"/>
            </p:custDataLst>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3835" y="3685521"/>
            <a:ext cx="28956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图片 4"/>
          <p:cNvPicPr>
            <a:picLocks noChangeAspect="1"/>
          </p:cNvPicPr>
          <p:nvPr>
            <p:custDataLst>
              <p:tags r:id="rId7"/>
            </p:custDataLst>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72778" y="3599796"/>
            <a:ext cx="2960688"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A-圆角矩形 1">
            <a:extLst>
              <a:ext uri="{FF2B5EF4-FFF2-40B4-BE49-F238E27FC236}">
                <a16:creationId xmlns:a16="http://schemas.microsoft.com/office/drawing/2014/main" id="{AE621D7D-4D44-4C7C-A3E9-E2B9872E0B69}"/>
              </a:ext>
            </a:extLst>
          </p:cNvPr>
          <p:cNvSpPr/>
          <p:nvPr>
            <p:custDataLst>
              <p:tags r:id="rId8"/>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a:extLst>
              <a:ext uri="{FF2B5EF4-FFF2-40B4-BE49-F238E27FC236}">
                <a16:creationId xmlns:a16="http://schemas.microsoft.com/office/drawing/2014/main" id="{091AFF27-779D-4AFA-B4BF-B65F1B50990C}"/>
              </a:ext>
            </a:extLst>
          </p:cNvPr>
          <p:cNvSpPr txBox="1">
            <a:spLocks noChangeArrowheads="1"/>
          </p:cNvSpPr>
          <p:nvPr>
            <p:custDataLst>
              <p:tags r:id="rId9"/>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8" name="PA-文本框 5">
            <a:extLst>
              <a:ext uri="{FF2B5EF4-FFF2-40B4-BE49-F238E27FC236}">
                <a16:creationId xmlns:a16="http://schemas.microsoft.com/office/drawing/2014/main" id="{57E1CE71-97F3-4514-988C-17CD62B41F65}"/>
              </a:ext>
            </a:extLst>
          </p:cNvPr>
          <p:cNvSpPr txBox="1">
            <a:spLocks noChangeArrowheads="1"/>
          </p:cNvSpPr>
          <p:nvPr>
            <p:custDataLst>
              <p:tags r:id="rId10"/>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4. D/A</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转换器的主要技术参数 </a:t>
            </a:r>
          </a:p>
        </p:txBody>
      </p:sp>
      <p:sp>
        <p:nvSpPr>
          <p:cNvPr id="15" name="PA-矩形 2">
            <a:extLst>
              <a:ext uri="{FF2B5EF4-FFF2-40B4-BE49-F238E27FC236}">
                <a16:creationId xmlns:a16="http://schemas.microsoft.com/office/drawing/2014/main" id="{EC378CE9-1AE0-48F8-A1A8-6B6FCBFF1420}"/>
              </a:ext>
            </a:extLst>
          </p:cNvPr>
          <p:cNvSpPr>
            <a:spLocks noChangeArrowheads="1"/>
          </p:cNvSpPr>
          <p:nvPr>
            <p:custDataLst>
              <p:tags r:id="rId11"/>
            </p:custDataLst>
          </p:nvPr>
        </p:nvSpPr>
        <p:spPr bwMode="auto">
          <a:xfrm>
            <a:off x="976792" y="2106105"/>
            <a:ext cx="2464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2</a:t>
            </a:r>
            <a:r>
              <a:rPr lang="zh-CN" altLang="en-US" sz="2400" b="1" dirty="0"/>
              <a:t>）转换误差</a:t>
            </a:r>
          </a:p>
        </p:txBody>
      </p:sp>
      <p:sp>
        <p:nvSpPr>
          <p:cNvPr id="2" name="灯片编号占位符 1">
            <a:extLst>
              <a:ext uri="{FF2B5EF4-FFF2-40B4-BE49-F238E27FC236}">
                <a16:creationId xmlns:a16="http://schemas.microsoft.com/office/drawing/2014/main" id="{E2361C5D-DBB6-7B5B-B80B-4678832EC948}"/>
              </a:ext>
            </a:extLst>
          </p:cNvPr>
          <p:cNvSpPr>
            <a:spLocks noGrp="1"/>
          </p:cNvSpPr>
          <p:nvPr>
            <p:ph type="sldNum" sz="quarter" idx="12"/>
          </p:nvPr>
        </p:nvSpPr>
        <p:spPr/>
        <p:txBody>
          <a:bodyPr/>
          <a:lstStyle/>
          <a:p>
            <a:fld id="{DD45D486-AB79-5346-9E81-F129A73A99D1}" type="slidenum">
              <a:rPr kumimoji="1" lang="zh-CN" altLang="en-US" smtClean="0"/>
              <a:pPr/>
              <a:t>10</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6"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Horizontal)">
                                      <p:cBhvr>
                                        <p:cTn id="12" dur="500"/>
                                        <p:tgtEl>
                                          <p:spTgt spid="17"/>
                                        </p:tgtEl>
                                      </p:cBhvr>
                                    </p:animEffect>
                                  </p:childTnLst>
                                </p:cTn>
                              </p:par>
                            </p:childTnLst>
                          </p:cTn>
                        </p:par>
                        <p:par>
                          <p:cTn id="13" fill="hold" nodeType="withGroup">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Horizontal)">
                                      <p:cBhvr>
                                        <p:cTn id="23" dur="500"/>
                                        <p:tgtEl>
                                          <p:spTgt spid="11"/>
                                        </p:tgtEl>
                                      </p:cBhvr>
                                    </p:animEffect>
                                  </p:childTnLst>
                                </p:cTn>
                              </p:par>
                            </p:childTnLst>
                          </p:cTn>
                        </p:par>
                        <p:par>
                          <p:cTn id="24" fill="hold" nodeType="withGroup">
                            <p:stCondLst>
                              <p:cond delay="2000"/>
                            </p:stCondLst>
                            <p:childTnLst>
                              <p:par>
                                <p:cTn id="25" presetID="49" presetClass="entr" presetSubtype="0" decel="10000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 calcmode="lin" valueType="num">
                                      <p:cBhvr>
                                        <p:cTn id="29" dur="500" fill="hold"/>
                                        <p:tgtEl>
                                          <p:spTgt spid="4"/>
                                        </p:tgtEl>
                                        <p:attrNameLst>
                                          <p:attrName>style.rotation</p:attrName>
                                        </p:attrNameLst>
                                      </p:cBhvr>
                                      <p:tavLst>
                                        <p:tav tm="0">
                                          <p:val>
                                            <p:fltVal val="360"/>
                                          </p:val>
                                        </p:tav>
                                        <p:tav tm="100000">
                                          <p:val>
                                            <p:fltVal val="0"/>
                                          </p:val>
                                        </p:tav>
                                      </p:tavLst>
                                    </p:anim>
                                    <p:animEffect transition="in" filter="fade">
                                      <p:cBhvr>
                                        <p:cTn id="30" dur="500"/>
                                        <p:tgtEl>
                                          <p:spTgt spid="4"/>
                                        </p:tgtEl>
                                      </p:cBhvr>
                                    </p:animEffect>
                                  </p:childTnLst>
                                </p:cTn>
                              </p:par>
                            </p:childTnLst>
                          </p:cTn>
                        </p:par>
                        <p:par>
                          <p:cTn id="31" fill="hold">
                            <p:stCondLst>
                              <p:cond delay="2500"/>
                            </p:stCondLst>
                            <p:childTnLst>
                              <p:par>
                                <p:cTn id="32" presetID="16" presetClass="entr" presetSubtype="26"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Horizontal)">
                                      <p:cBhvr>
                                        <p:cTn id="34" dur="500"/>
                                        <p:tgtEl>
                                          <p:spTgt spid="12"/>
                                        </p:tgtEl>
                                      </p:cBhvr>
                                    </p:animEffect>
                                  </p:childTnLst>
                                </p:cTn>
                              </p:par>
                            </p:childTnLst>
                          </p:cTn>
                        </p:par>
                        <p:par>
                          <p:cTn id="35" fill="hold">
                            <p:stCondLst>
                              <p:cond delay="3000"/>
                            </p:stCondLst>
                            <p:childTnLst>
                              <p:par>
                                <p:cTn id="36" presetID="49" presetClass="entr" presetSubtype="0" decel="10000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 calcmode="lin" valueType="num">
                                      <p:cBhvr>
                                        <p:cTn id="40" dur="500" fill="hold"/>
                                        <p:tgtEl>
                                          <p:spTgt spid="5"/>
                                        </p:tgtEl>
                                        <p:attrNameLst>
                                          <p:attrName>style.rotation</p:attrName>
                                        </p:attrNameLst>
                                      </p:cBhvr>
                                      <p:tavLst>
                                        <p:tav tm="0">
                                          <p:val>
                                            <p:fltVal val="360"/>
                                          </p:val>
                                        </p:tav>
                                        <p:tav tm="100000">
                                          <p:val>
                                            <p:fltVal val="0"/>
                                          </p:val>
                                        </p:tav>
                                      </p:tavLst>
                                    </p:anim>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1" grpId="0" autoUpdateAnimBg="0"/>
      <p:bldP spid="12" grpId="0" autoUpdateAnimBg="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A-图片 15"/>
          <p:cNvPicPr>
            <a:picLocks noChangeAspect="1" noChangeArrowheads="1"/>
          </p:cNvPicPr>
          <p:nvPr>
            <p:custDataLst>
              <p:tags r:id="rId1"/>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6318" y="4456113"/>
            <a:ext cx="238125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PA-矩形 10"/>
          <p:cNvSpPr>
            <a:spLocks noChangeArrowheads="1"/>
          </p:cNvSpPr>
          <p:nvPr>
            <p:custDataLst>
              <p:tags r:id="rId2"/>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7417" name="PA-Object 9"/>
          <p:cNvGraphicFramePr>
            <a:graphicFrameLocks noChangeAspect="1"/>
          </p:cNvGraphicFramePr>
          <p:nvPr>
            <p:custDataLst>
              <p:tags r:id="rId3"/>
            </p:custDataLst>
          </p:nvPr>
        </p:nvGraphicFramePr>
        <p:xfrm>
          <a:off x="2514600" y="2743200"/>
          <a:ext cx="3098800" cy="2819400"/>
        </p:xfrm>
        <a:graphic>
          <a:graphicData uri="http://schemas.openxmlformats.org/presentationml/2006/ole">
            <mc:AlternateContent xmlns:mc="http://schemas.openxmlformats.org/markup-compatibility/2006">
              <mc:Choice xmlns:v="urn:schemas-microsoft-com:vml" Requires="v">
                <p:oleObj name="Visio" r:id="rId13" imgW="1519767" imgH="1378821" progId="Visio.Drawing.11">
                  <p:embed/>
                </p:oleObj>
              </mc:Choice>
              <mc:Fallback>
                <p:oleObj name="Visio" r:id="rId13" imgW="1519767" imgH="1378821" progId="Visio.Drawing.11">
                  <p:embed/>
                  <p:pic>
                    <p:nvPicPr>
                      <p:cNvPr id="17417" name="PA-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4600" y="2743200"/>
                        <a:ext cx="3098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8" name="PA-矩形 12"/>
          <p:cNvSpPr>
            <a:spLocks noChangeArrowheads="1"/>
          </p:cNvSpPr>
          <p:nvPr>
            <p:custDataLst>
              <p:tags r:id="rId4"/>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7419" name="PA-Object 11"/>
          <p:cNvGraphicFramePr>
            <a:graphicFrameLocks noChangeAspect="1"/>
          </p:cNvGraphicFramePr>
          <p:nvPr>
            <p:custDataLst>
              <p:tags r:id="rId5"/>
            </p:custDataLst>
            <p:extLst>
              <p:ext uri="{D42A27DB-BD31-4B8C-83A1-F6EECF244321}">
                <p14:modId xmlns:p14="http://schemas.microsoft.com/office/powerpoint/2010/main" val="3484980405"/>
              </p:ext>
            </p:extLst>
          </p:nvPr>
        </p:nvGraphicFramePr>
        <p:xfrm>
          <a:off x="6800193" y="1418493"/>
          <a:ext cx="3873500" cy="2971800"/>
        </p:xfrm>
        <a:graphic>
          <a:graphicData uri="http://schemas.openxmlformats.org/presentationml/2006/ole">
            <mc:AlternateContent xmlns:mc="http://schemas.openxmlformats.org/markup-compatibility/2006">
              <mc:Choice xmlns:v="urn:schemas-microsoft-com:vml" Requires="v">
                <p:oleObj name="Visio" r:id="rId15" imgW="2161956" imgH="1664680" progId="Visio.Drawing.11">
                  <p:embed/>
                </p:oleObj>
              </mc:Choice>
              <mc:Fallback>
                <p:oleObj name="Visio" r:id="rId15" imgW="2161956" imgH="1664680" progId="Visio.Drawing.11">
                  <p:embed/>
                  <p:pic>
                    <p:nvPicPr>
                      <p:cNvPr id="17419" name="PA-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0193" y="1418493"/>
                        <a:ext cx="38735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PA-矩形 12"/>
          <p:cNvSpPr>
            <a:spLocks noChangeArrowheads="1"/>
          </p:cNvSpPr>
          <p:nvPr>
            <p:custDataLst>
              <p:tags r:id="rId6"/>
            </p:custDataLst>
          </p:nvPr>
        </p:nvSpPr>
        <p:spPr bwMode="auto">
          <a:xfrm>
            <a:off x="3200400" y="5715000"/>
            <a:ext cx="1912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800" b="1" i="1" dirty="0">
                <a:solidFill>
                  <a:srgbClr val="000000"/>
                </a:solidFill>
                <a:latin typeface="Times New Roman" panose="02020603050405020304" pitchFamily="18" charset="0"/>
              </a:rPr>
              <a:t>I</a:t>
            </a:r>
            <a:r>
              <a:rPr kumimoji="0" lang="en-US" altLang="zh-CN" sz="1800" b="1" baseline="-25000" dirty="0">
                <a:solidFill>
                  <a:srgbClr val="000000"/>
                </a:solidFill>
                <a:latin typeface="Times New Roman" panose="02020603050405020304" pitchFamily="18" charset="0"/>
              </a:rPr>
              <a:t>OUT1</a:t>
            </a:r>
            <a:r>
              <a:rPr kumimoji="0" lang="en-US" altLang="zh-CN" sz="1800" b="1" dirty="0">
                <a:solidFill>
                  <a:srgbClr val="000000"/>
                </a:solidFill>
                <a:latin typeface="Times New Roman" panose="02020603050405020304" pitchFamily="18" charset="0"/>
              </a:rPr>
              <a:t>+</a:t>
            </a:r>
            <a:r>
              <a:rPr kumimoji="0" lang="en-US" altLang="zh-CN" sz="1800" b="1" i="1" dirty="0">
                <a:solidFill>
                  <a:srgbClr val="000000"/>
                </a:solidFill>
                <a:latin typeface="Times New Roman" panose="02020603050405020304" pitchFamily="18" charset="0"/>
              </a:rPr>
              <a:t>I</a:t>
            </a:r>
            <a:r>
              <a:rPr kumimoji="0" lang="en-US" altLang="zh-CN" sz="1800" b="1" baseline="-25000" dirty="0">
                <a:solidFill>
                  <a:srgbClr val="000000"/>
                </a:solidFill>
                <a:latin typeface="Times New Roman" panose="02020603050405020304" pitchFamily="18" charset="0"/>
              </a:rPr>
              <a:t>OUT2</a:t>
            </a:r>
            <a:r>
              <a:rPr kumimoji="0" lang="en-US" altLang="zh-CN" sz="1800" b="1" dirty="0">
                <a:solidFill>
                  <a:srgbClr val="000000"/>
                </a:solidFill>
                <a:latin typeface="Times New Roman" panose="02020603050405020304" pitchFamily="18" charset="0"/>
              </a:rPr>
              <a:t>=</a:t>
            </a:r>
            <a:r>
              <a:rPr kumimoji="0" lang="zh-CN" altLang="zh-CN" sz="1800" b="1" dirty="0">
                <a:solidFill>
                  <a:srgbClr val="000000"/>
                </a:solidFill>
                <a:latin typeface="Times New Roman" panose="02020603050405020304" pitchFamily="18" charset="0"/>
              </a:rPr>
              <a:t>常数</a:t>
            </a:r>
            <a:endParaRPr kumimoji="0" lang="zh-CN" altLang="en-US" sz="1800" b="1" dirty="0">
              <a:solidFill>
                <a:srgbClr val="000000"/>
              </a:solidFill>
              <a:latin typeface="Times New Roman" panose="02020603050405020304" pitchFamily="18" charset="0"/>
            </a:endParaRPr>
          </a:p>
        </p:txBody>
      </p:sp>
      <p:sp>
        <p:nvSpPr>
          <p:cNvPr id="11" name="PA-圆角矩形 1">
            <a:extLst>
              <a:ext uri="{FF2B5EF4-FFF2-40B4-BE49-F238E27FC236}">
                <a16:creationId xmlns:a16="http://schemas.microsoft.com/office/drawing/2014/main" id="{5F500A21-38E5-46A9-B040-6824A8EC29C6}"/>
              </a:ext>
            </a:extLst>
          </p:cNvPr>
          <p:cNvSpPr/>
          <p:nvPr>
            <p:custDataLst>
              <p:tags r:id="rId7"/>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a:extLst>
              <a:ext uri="{FF2B5EF4-FFF2-40B4-BE49-F238E27FC236}">
                <a16:creationId xmlns:a16="http://schemas.microsoft.com/office/drawing/2014/main" id="{7EE738DA-D3A0-4211-81AD-109672275627}"/>
              </a:ext>
            </a:extLst>
          </p:cNvPr>
          <p:cNvSpPr txBox="1">
            <a:spLocks noChangeArrowheads="1"/>
          </p:cNvSpPr>
          <p:nvPr>
            <p:custDataLst>
              <p:tags r:id="rId8"/>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6" name="PA-文本框 5">
            <a:extLst>
              <a:ext uri="{FF2B5EF4-FFF2-40B4-BE49-F238E27FC236}">
                <a16:creationId xmlns:a16="http://schemas.microsoft.com/office/drawing/2014/main" id="{CC8420CF-3273-40B6-8151-0C4DE06EE32E}"/>
              </a:ext>
            </a:extLst>
          </p:cNvPr>
          <p:cNvSpPr txBox="1">
            <a:spLocks noChangeArrowheads="1"/>
          </p:cNvSpPr>
          <p:nvPr>
            <p:custDataLst>
              <p:tags r:id="rId9"/>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5. DAC</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专用器件及其应用 </a:t>
            </a:r>
          </a:p>
        </p:txBody>
      </p:sp>
      <p:sp>
        <p:nvSpPr>
          <p:cNvPr id="14" name="PA-矩形 2">
            <a:extLst>
              <a:ext uri="{FF2B5EF4-FFF2-40B4-BE49-F238E27FC236}">
                <a16:creationId xmlns:a16="http://schemas.microsoft.com/office/drawing/2014/main" id="{34288B5F-D72D-4F07-8AA8-49E94956A60A}"/>
              </a:ext>
            </a:extLst>
          </p:cNvPr>
          <p:cNvSpPr>
            <a:spLocks noChangeArrowheads="1"/>
          </p:cNvSpPr>
          <p:nvPr>
            <p:custDataLst>
              <p:tags r:id="rId10"/>
            </p:custDataLst>
          </p:nvPr>
        </p:nvSpPr>
        <p:spPr bwMode="auto">
          <a:xfrm>
            <a:off x="976792" y="2106105"/>
            <a:ext cx="55931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）并行</a:t>
            </a:r>
            <a:r>
              <a:rPr lang="en-US" altLang="zh-CN" sz="2400" b="1" dirty="0"/>
              <a:t>D/A</a:t>
            </a:r>
            <a:r>
              <a:rPr lang="zh-CN" altLang="en-US" sz="2400" b="1" dirty="0"/>
              <a:t>转换器</a:t>
            </a:r>
            <a:r>
              <a:rPr lang="en-US" altLang="zh-CN" sz="2400" b="1" dirty="0"/>
              <a:t>DAC0832</a:t>
            </a:r>
            <a:r>
              <a:rPr lang="zh-CN" altLang="en-US" sz="2400" b="1" dirty="0"/>
              <a:t>的用法 </a:t>
            </a:r>
          </a:p>
        </p:txBody>
      </p:sp>
      <p:sp>
        <p:nvSpPr>
          <p:cNvPr id="2" name="灯片编号占位符 1">
            <a:extLst>
              <a:ext uri="{FF2B5EF4-FFF2-40B4-BE49-F238E27FC236}">
                <a16:creationId xmlns:a16="http://schemas.microsoft.com/office/drawing/2014/main" id="{45F71657-139F-D841-414A-AF35F06FB4B0}"/>
              </a:ext>
            </a:extLst>
          </p:cNvPr>
          <p:cNvSpPr>
            <a:spLocks noGrp="1"/>
          </p:cNvSpPr>
          <p:nvPr>
            <p:ph type="sldNum" sz="quarter" idx="12"/>
          </p:nvPr>
        </p:nvSpPr>
        <p:spPr/>
        <p:txBody>
          <a:bodyPr/>
          <a:lstStyle/>
          <a:p>
            <a:fld id="{DD45D486-AB79-5346-9E81-F129A73A99D1}" type="slidenum">
              <a:rPr kumimoji="1" lang="zh-CN" altLang="en-US" smtClean="0"/>
              <a:pPr/>
              <a:t>11</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17417"/>
                                        </p:tgtEl>
                                        <p:attrNameLst>
                                          <p:attrName>style.visibility</p:attrName>
                                        </p:attrNameLst>
                                      </p:cBhvr>
                                      <p:to>
                                        <p:strVal val="visible"/>
                                      </p:to>
                                    </p:set>
                                    <p:anim calcmode="lin" valueType="num">
                                      <p:cBhvr>
                                        <p:cTn id="16" dur="500" fill="hold"/>
                                        <p:tgtEl>
                                          <p:spTgt spid="17417"/>
                                        </p:tgtEl>
                                        <p:attrNameLst>
                                          <p:attrName>ppt_w</p:attrName>
                                        </p:attrNameLst>
                                      </p:cBhvr>
                                      <p:tavLst>
                                        <p:tav tm="0">
                                          <p:val>
                                            <p:fltVal val="0"/>
                                          </p:val>
                                        </p:tav>
                                        <p:tav tm="100000">
                                          <p:val>
                                            <p:strVal val="#ppt_w"/>
                                          </p:val>
                                        </p:tav>
                                      </p:tavLst>
                                    </p:anim>
                                    <p:anim calcmode="lin" valueType="num">
                                      <p:cBhvr>
                                        <p:cTn id="17" dur="500" fill="hold"/>
                                        <p:tgtEl>
                                          <p:spTgt spid="17417"/>
                                        </p:tgtEl>
                                        <p:attrNameLst>
                                          <p:attrName>ppt_h</p:attrName>
                                        </p:attrNameLst>
                                      </p:cBhvr>
                                      <p:tavLst>
                                        <p:tav tm="0">
                                          <p:val>
                                            <p:fltVal val="0"/>
                                          </p:val>
                                        </p:tav>
                                        <p:tav tm="100000">
                                          <p:val>
                                            <p:strVal val="#ppt_h"/>
                                          </p:val>
                                        </p:tav>
                                      </p:tavLst>
                                    </p:anim>
                                    <p:anim calcmode="lin" valueType="num">
                                      <p:cBhvr>
                                        <p:cTn id="18" dur="500" fill="hold"/>
                                        <p:tgtEl>
                                          <p:spTgt spid="17417"/>
                                        </p:tgtEl>
                                        <p:attrNameLst>
                                          <p:attrName>style.rotation</p:attrName>
                                        </p:attrNameLst>
                                      </p:cBhvr>
                                      <p:tavLst>
                                        <p:tav tm="0">
                                          <p:val>
                                            <p:fltVal val="360"/>
                                          </p:val>
                                        </p:tav>
                                        <p:tav tm="100000">
                                          <p:val>
                                            <p:fltVal val="0"/>
                                          </p:val>
                                        </p:tav>
                                      </p:tavLst>
                                    </p:anim>
                                    <p:animEffect transition="in" filter="fade">
                                      <p:cBhvr>
                                        <p:cTn id="19" dur="500"/>
                                        <p:tgtEl>
                                          <p:spTgt spid="1741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nodeType="withGroup">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17419"/>
                                        </p:tgtEl>
                                        <p:attrNameLst>
                                          <p:attrName>style.visibility</p:attrName>
                                        </p:attrNameLst>
                                      </p:cBhvr>
                                      <p:to>
                                        <p:strVal val="visible"/>
                                      </p:to>
                                    </p:set>
                                    <p:anim calcmode="lin" valueType="num">
                                      <p:cBhvr>
                                        <p:cTn id="25" dur="500" fill="hold"/>
                                        <p:tgtEl>
                                          <p:spTgt spid="17419"/>
                                        </p:tgtEl>
                                        <p:attrNameLst>
                                          <p:attrName>ppt_w</p:attrName>
                                        </p:attrNameLst>
                                      </p:cBhvr>
                                      <p:tavLst>
                                        <p:tav tm="0">
                                          <p:val>
                                            <p:fltVal val="0"/>
                                          </p:val>
                                        </p:tav>
                                        <p:tav tm="100000">
                                          <p:val>
                                            <p:strVal val="#ppt_w"/>
                                          </p:val>
                                        </p:tav>
                                      </p:tavLst>
                                    </p:anim>
                                    <p:anim calcmode="lin" valueType="num">
                                      <p:cBhvr>
                                        <p:cTn id="26" dur="500" fill="hold"/>
                                        <p:tgtEl>
                                          <p:spTgt spid="17419"/>
                                        </p:tgtEl>
                                        <p:attrNameLst>
                                          <p:attrName>ppt_h</p:attrName>
                                        </p:attrNameLst>
                                      </p:cBhvr>
                                      <p:tavLst>
                                        <p:tav tm="0">
                                          <p:val>
                                            <p:fltVal val="0"/>
                                          </p:val>
                                        </p:tav>
                                        <p:tav tm="100000">
                                          <p:val>
                                            <p:strVal val="#ppt_h"/>
                                          </p:val>
                                        </p:tav>
                                      </p:tavLst>
                                    </p:anim>
                                    <p:anim calcmode="lin" valueType="num">
                                      <p:cBhvr>
                                        <p:cTn id="27" dur="500" fill="hold"/>
                                        <p:tgtEl>
                                          <p:spTgt spid="17419"/>
                                        </p:tgtEl>
                                        <p:attrNameLst>
                                          <p:attrName>style.rotation</p:attrName>
                                        </p:attrNameLst>
                                      </p:cBhvr>
                                      <p:tavLst>
                                        <p:tav tm="0">
                                          <p:val>
                                            <p:fltVal val="360"/>
                                          </p:val>
                                        </p:tav>
                                        <p:tav tm="100000">
                                          <p:val>
                                            <p:fltVal val="0"/>
                                          </p:val>
                                        </p:tav>
                                      </p:tavLst>
                                    </p:anim>
                                    <p:animEffect transition="in" filter="fade">
                                      <p:cBhvr>
                                        <p:cTn id="28" dur="500"/>
                                        <p:tgtEl>
                                          <p:spTgt spid="17419"/>
                                        </p:tgtEl>
                                      </p:cBhvr>
                                    </p:animEffect>
                                  </p:childTnLst>
                                </p:cTn>
                              </p:par>
                              <p:par>
                                <p:cTn id="29" presetID="22" presetClass="entr" presetSubtype="8" fill="hold" nodeType="withEffect">
                                  <p:stCondLst>
                                    <p:cond delay="0"/>
                                  </p:stCondLst>
                                  <p:childTnLst>
                                    <p:set>
                                      <p:cBhvr>
                                        <p:cTn id="30" dur="1" fill="hold">
                                          <p:stCondLst>
                                            <p:cond delay="0"/>
                                          </p:stCondLst>
                                        </p:cTn>
                                        <p:tgtEl>
                                          <p:spTgt spid="11270"/>
                                        </p:tgtEl>
                                        <p:attrNameLst>
                                          <p:attrName>style.visibility</p:attrName>
                                        </p:attrNameLst>
                                      </p:cBhvr>
                                      <p:to>
                                        <p:strVal val="visible"/>
                                      </p:to>
                                    </p:set>
                                    <p:animEffect transition="in" filter="wipe(left)">
                                      <p:cBhvr>
                                        <p:cTn id="31"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PA-矩形 8"/>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2295" name="PA-Object 7"/>
          <p:cNvGraphicFramePr>
            <a:graphicFrameLocks noChangeAspect="1"/>
          </p:cNvGraphicFramePr>
          <p:nvPr>
            <p:custDataLst>
              <p:tags r:id="rId2"/>
            </p:custDataLst>
            <p:extLst>
              <p:ext uri="{D42A27DB-BD31-4B8C-83A1-F6EECF244321}">
                <p14:modId xmlns:p14="http://schemas.microsoft.com/office/powerpoint/2010/main" val="3466482736"/>
              </p:ext>
            </p:extLst>
          </p:nvPr>
        </p:nvGraphicFramePr>
        <p:xfrm>
          <a:off x="1705857" y="2813473"/>
          <a:ext cx="6081713" cy="2743200"/>
        </p:xfrm>
        <a:graphic>
          <a:graphicData uri="http://schemas.openxmlformats.org/presentationml/2006/ole">
            <mc:AlternateContent xmlns:mc="http://schemas.openxmlformats.org/markup-compatibility/2006">
              <mc:Choice xmlns:v="urn:schemas-microsoft-com:vml" Requires="v">
                <p:oleObj name="Visio" r:id="rId10" imgW="3293549" imgH="1501101" progId="Visio.Drawing.11">
                  <p:embed/>
                </p:oleObj>
              </mc:Choice>
              <mc:Fallback>
                <p:oleObj name="Visio" r:id="rId10" imgW="3293549" imgH="1501101" progId="Visio.Drawing.11">
                  <p:embed/>
                  <p:pic>
                    <p:nvPicPr>
                      <p:cNvPr id="12295" name="PA-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5857" y="2813473"/>
                        <a:ext cx="60817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1" name="PA-矩形 10"/>
          <p:cNvSpPr>
            <a:spLocks noChangeArrowheads="1"/>
          </p:cNvSpPr>
          <p:nvPr>
            <p:custDataLst>
              <p:tags r:id="rId3"/>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7171" name="PA-Object 9"/>
          <p:cNvGraphicFramePr>
            <a:graphicFrameLocks noChangeAspect="1"/>
          </p:cNvGraphicFramePr>
          <p:nvPr>
            <p:custDataLst>
              <p:tags r:id="rId4"/>
            </p:custDataLst>
            <p:extLst>
              <p:ext uri="{D42A27DB-BD31-4B8C-83A1-F6EECF244321}">
                <p14:modId xmlns:p14="http://schemas.microsoft.com/office/powerpoint/2010/main" val="3166105708"/>
              </p:ext>
            </p:extLst>
          </p:nvPr>
        </p:nvGraphicFramePr>
        <p:xfrm>
          <a:off x="7666743" y="2961904"/>
          <a:ext cx="2819400" cy="2446338"/>
        </p:xfrm>
        <a:graphic>
          <a:graphicData uri="http://schemas.openxmlformats.org/presentationml/2006/ole">
            <mc:AlternateContent xmlns:mc="http://schemas.openxmlformats.org/markup-compatibility/2006">
              <mc:Choice xmlns:v="urn:schemas-microsoft-com:vml" Requires="v">
                <p:oleObj name="Visio" r:id="rId12" imgW="1336207" imgH="1162874" progId="Visio.Drawing.11">
                  <p:embed/>
                </p:oleObj>
              </mc:Choice>
              <mc:Fallback>
                <p:oleObj name="Visio" r:id="rId12" imgW="1336207" imgH="1162874" progId="Visio.Drawing.11">
                  <p:embed/>
                  <p:pic>
                    <p:nvPicPr>
                      <p:cNvPr id="7171" name="PA-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6743" y="2961904"/>
                        <a:ext cx="28194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PA-圆角矩形 1">
            <a:extLst>
              <a:ext uri="{FF2B5EF4-FFF2-40B4-BE49-F238E27FC236}">
                <a16:creationId xmlns:a16="http://schemas.microsoft.com/office/drawing/2014/main" id="{FBABA694-4694-43B0-B6DB-46ADD894C306}"/>
              </a:ext>
            </a:extLst>
          </p:cNvPr>
          <p:cNvSpPr/>
          <p:nvPr>
            <p:custDataLst>
              <p:tags r:id="rId5"/>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a:extLst>
              <a:ext uri="{FF2B5EF4-FFF2-40B4-BE49-F238E27FC236}">
                <a16:creationId xmlns:a16="http://schemas.microsoft.com/office/drawing/2014/main" id="{49335574-DE13-4738-B799-CDBF4D7ACBDF}"/>
              </a:ext>
            </a:extLst>
          </p:cNvPr>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4" name="PA-文本框 5">
            <a:extLst>
              <a:ext uri="{FF2B5EF4-FFF2-40B4-BE49-F238E27FC236}">
                <a16:creationId xmlns:a16="http://schemas.microsoft.com/office/drawing/2014/main" id="{A177E023-8208-45EA-9FD0-2457F55A5276}"/>
              </a:ext>
            </a:extLst>
          </p:cNvPr>
          <p:cNvSpPr txBox="1">
            <a:spLocks noChangeArrowheads="1"/>
          </p:cNvSpPr>
          <p:nvPr>
            <p:custDataLst>
              <p:tags r:id="rId7"/>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5. DAC</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专用器件及其应用 </a:t>
            </a:r>
          </a:p>
        </p:txBody>
      </p:sp>
      <p:sp>
        <p:nvSpPr>
          <p:cNvPr id="11" name="PA-矩形 2">
            <a:extLst>
              <a:ext uri="{FF2B5EF4-FFF2-40B4-BE49-F238E27FC236}">
                <a16:creationId xmlns:a16="http://schemas.microsoft.com/office/drawing/2014/main" id="{02BC263D-FF8C-493B-8B7E-49223789A1E6}"/>
              </a:ext>
            </a:extLst>
          </p:cNvPr>
          <p:cNvSpPr>
            <a:spLocks noChangeArrowheads="1"/>
          </p:cNvSpPr>
          <p:nvPr>
            <p:custDataLst>
              <p:tags r:id="rId8"/>
            </p:custDataLst>
          </p:nvPr>
        </p:nvSpPr>
        <p:spPr bwMode="auto">
          <a:xfrm>
            <a:off x="976792" y="2106105"/>
            <a:ext cx="53703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2</a:t>
            </a:r>
            <a:r>
              <a:rPr lang="zh-CN" altLang="en-US" sz="2400" b="1" dirty="0"/>
              <a:t>）并行</a:t>
            </a:r>
            <a:r>
              <a:rPr lang="en-US" altLang="zh-CN" sz="2400" b="1" dirty="0"/>
              <a:t>D/A</a:t>
            </a:r>
            <a:r>
              <a:rPr lang="zh-CN" altLang="en-US" sz="2400" b="1" dirty="0"/>
              <a:t>转换器</a:t>
            </a:r>
            <a:r>
              <a:rPr lang="en-US" altLang="zh-CN" sz="2400" b="1" dirty="0"/>
              <a:t>AD7520</a:t>
            </a:r>
            <a:r>
              <a:rPr lang="zh-CN" altLang="en-US" sz="2400" b="1" dirty="0"/>
              <a:t>的用法 </a:t>
            </a:r>
          </a:p>
        </p:txBody>
      </p:sp>
      <p:sp>
        <p:nvSpPr>
          <p:cNvPr id="2" name="灯片编号占位符 1">
            <a:extLst>
              <a:ext uri="{FF2B5EF4-FFF2-40B4-BE49-F238E27FC236}">
                <a16:creationId xmlns:a16="http://schemas.microsoft.com/office/drawing/2014/main" id="{E4CFBEEB-0CC9-090F-AFF6-153EA8D4B353}"/>
              </a:ext>
            </a:extLst>
          </p:cNvPr>
          <p:cNvSpPr>
            <a:spLocks noGrp="1"/>
          </p:cNvSpPr>
          <p:nvPr>
            <p:ph type="sldNum" sz="quarter" idx="12"/>
          </p:nvPr>
        </p:nvSpPr>
        <p:spPr/>
        <p:txBody>
          <a:bodyPr/>
          <a:lstStyle/>
          <a:p>
            <a:fld id="{DD45D486-AB79-5346-9E81-F129A73A99D1}" type="slidenum">
              <a:rPr kumimoji="1" lang="zh-CN" altLang="en-US" smtClean="0"/>
              <a:pPr/>
              <a:t>12</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2295"/>
                                        </p:tgtEl>
                                        <p:attrNameLst>
                                          <p:attrName>style.visibility</p:attrName>
                                        </p:attrNameLst>
                                      </p:cBhvr>
                                      <p:to>
                                        <p:strVal val="visible"/>
                                      </p:to>
                                    </p:set>
                                    <p:anim calcmode="lin" valueType="num">
                                      <p:cBhvr>
                                        <p:cTn id="12" dur="500" fill="hold"/>
                                        <p:tgtEl>
                                          <p:spTgt spid="12295"/>
                                        </p:tgtEl>
                                        <p:attrNameLst>
                                          <p:attrName>ppt_w</p:attrName>
                                        </p:attrNameLst>
                                      </p:cBhvr>
                                      <p:tavLst>
                                        <p:tav tm="0">
                                          <p:val>
                                            <p:fltVal val="0"/>
                                          </p:val>
                                        </p:tav>
                                        <p:tav tm="100000">
                                          <p:val>
                                            <p:strVal val="#ppt_w"/>
                                          </p:val>
                                        </p:tav>
                                      </p:tavLst>
                                    </p:anim>
                                    <p:anim calcmode="lin" valueType="num">
                                      <p:cBhvr>
                                        <p:cTn id="13" dur="500" fill="hold"/>
                                        <p:tgtEl>
                                          <p:spTgt spid="12295"/>
                                        </p:tgtEl>
                                        <p:attrNameLst>
                                          <p:attrName>ppt_h</p:attrName>
                                        </p:attrNameLst>
                                      </p:cBhvr>
                                      <p:tavLst>
                                        <p:tav tm="0">
                                          <p:val>
                                            <p:fltVal val="0"/>
                                          </p:val>
                                        </p:tav>
                                        <p:tav tm="100000">
                                          <p:val>
                                            <p:strVal val="#ppt_h"/>
                                          </p:val>
                                        </p:tav>
                                      </p:tavLst>
                                    </p:anim>
                                    <p:anim calcmode="lin" valueType="num">
                                      <p:cBhvr>
                                        <p:cTn id="14" dur="500" fill="hold"/>
                                        <p:tgtEl>
                                          <p:spTgt spid="12295"/>
                                        </p:tgtEl>
                                        <p:attrNameLst>
                                          <p:attrName>style.rotation</p:attrName>
                                        </p:attrNameLst>
                                      </p:cBhvr>
                                      <p:tavLst>
                                        <p:tav tm="0">
                                          <p:val>
                                            <p:fltVal val="360"/>
                                          </p:val>
                                        </p:tav>
                                        <p:tav tm="100000">
                                          <p:val>
                                            <p:fltVal val="0"/>
                                          </p:val>
                                        </p:tav>
                                      </p:tavLst>
                                    </p:anim>
                                    <p:animEffect transition="in" filter="fade">
                                      <p:cBhvr>
                                        <p:cTn id="15" dur="500"/>
                                        <p:tgtEl>
                                          <p:spTgt spid="12295"/>
                                        </p:tgtEl>
                                      </p:cBhvr>
                                    </p:animEffect>
                                  </p:childTnLst>
                                </p:cTn>
                              </p:par>
                            </p:childTnLst>
                          </p:cTn>
                        </p:par>
                        <p:par>
                          <p:cTn id="16" fill="hold">
                            <p:stCondLst>
                              <p:cond delay="1000"/>
                            </p:stCondLst>
                            <p:childTnLst>
                              <p:par>
                                <p:cTn id="17" presetID="49" presetClass="entr" presetSubtype="0" decel="100000" fill="hold" nodeType="after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p:cTn id="19" dur="500" fill="hold"/>
                                        <p:tgtEl>
                                          <p:spTgt spid="7171"/>
                                        </p:tgtEl>
                                        <p:attrNameLst>
                                          <p:attrName>ppt_w</p:attrName>
                                        </p:attrNameLst>
                                      </p:cBhvr>
                                      <p:tavLst>
                                        <p:tav tm="0">
                                          <p:val>
                                            <p:fltVal val="0"/>
                                          </p:val>
                                        </p:tav>
                                        <p:tav tm="100000">
                                          <p:val>
                                            <p:strVal val="#ppt_w"/>
                                          </p:val>
                                        </p:tav>
                                      </p:tavLst>
                                    </p:anim>
                                    <p:anim calcmode="lin" valueType="num">
                                      <p:cBhvr>
                                        <p:cTn id="20" dur="500" fill="hold"/>
                                        <p:tgtEl>
                                          <p:spTgt spid="7171"/>
                                        </p:tgtEl>
                                        <p:attrNameLst>
                                          <p:attrName>ppt_h</p:attrName>
                                        </p:attrNameLst>
                                      </p:cBhvr>
                                      <p:tavLst>
                                        <p:tav tm="0">
                                          <p:val>
                                            <p:fltVal val="0"/>
                                          </p:val>
                                        </p:tav>
                                        <p:tav tm="100000">
                                          <p:val>
                                            <p:strVal val="#ppt_h"/>
                                          </p:val>
                                        </p:tav>
                                      </p:tavLst>
                                    </p:anim>
                                    <p:anim calcmode="lin" valueType="num">
                                      <p:cBhvr>
                                        <p:cTn id="21" dur="500" fill="hold"/>
                                        <p:tgtEl>
                                          <p:spTgt spid="7171"/>
                                        </p:tgtEl>
                                        <p:attrNameLst>
                                          <p:attrName>style.rotation</p:attrName>
                                        </p:attrNameLst>
                                      </p:cBhvr>
                                      <p:tavLst>
                                        <p:tav tm="0">
                                          <p:val>
                                            <p:fltVal val="360"/>
                                          </p:val>
                                        </p:tav>
                                        <p:tav tm="100000">
                                          <p:val>
                                            <p:fltVal val="0"/>
                                          </p:val>
                                        </p:tav>
                                      </p:tavLst>
                                    </p:anim>
                                    <p:animEffect transition="in" filter="fade">
                                      <p:cBhvr>
                                        <p:cTn id="22"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PA-矩形 7"/>
          <p:cNvSpPr>
            <a:spLocks noChangeArrowheads="1"/>
          </p:cNvSpPr>
          <p:nvPr>
            <p:custDataLst>
              <p:tags r:id="rId1"/>
            </p:custDataLst>
          </p:nvPr>
        </p:nvSpPr>
        <p:spPr bwMode="auto">
          <a:xfrm>
            <a:off x="1248747" y="2712328"/>
            <a:ext cx="5267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dirty="0">
                <a:solidFill>
                  <a:srgbClr val="C00000"/>
                </a:solidFill>
                <a:latin typeface="Times New Roman" panose="02020603050405020304" pitchFamily="18" charset="0"/>
              </a:rPr>
              <a:t>【</a:t>
            </a:r>
            <a:r>
              <a:rPr kumimoji="0" lang="zh-CN" altLang="en-US" sz="2400" b="1" dirty="0">
                <a:solidFill>
                  <a:srgbClr val="C00000"/>
                </a:solidFill>
                <a:latin typeface="Times New Roman" panose="02020603050405020304" pitchFamily="18" charset="0"/>
              </a:rPr>
              <a:t>例</a:t>
            </a:r>
            <a:r>
              <a:rPr kumimoji="0" lang="en-US" altLang="zh-CN" sz="2400" b="1" dirty="0">
                <a:solidFill>
                  <a:srgbClr val="C00000"/>
                </a:solidFill>
                <a:latin typeface="Times New Roman" panose="02020603050405020304" pitchFamily="18" charset="0"/>
              </a:rPr>
              <a:t>】</a:t>
            </a:r>
            <a:r>
              <a:rPr kumimoji="0" lang="zh-CN" altLang="zh-CN" sz="2400" b="1" dirty="0">
                <a:solidFill>
                  <a:srgbClr val="C00000"/>
                </a:solidFill>
                <a:latin typeface="Times New Roman" panose="02020603050405020304" pitchFamily="18" charset="0"/>
              </a:rPr>
              <a:t>用AD7520设计一锯齿波发生器</a:t>
            </a:r>
            <a:endParaRPr kumimoji="0" lang="zh-CN" altLang="en-US" sz="2400" b="1" dirty="0">
              <a:solidFill>
                <a:srgbClr val="C00000"/>
              </a:solidFill>
              <a:latin typeface="Times New Roman" panose="02020603050405020304" pitchFamily="18" charset="0"/>
            </a:endParaRPr>
          </a:p>
        </p:txBody>
      </p:sp>
      <p:sp>
        <p:nvSpPr>
          <p:cNvPr id="17414" name="PA-矩形 9"/>
          <p:cNvSpPr>
            <a:spLocks noChangeArrowheads="1"/>
          </p:cNvSpPr>
          <p:nvPr>
            <p:custDataLst>
              <p:tags r:id="rId2"/>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3320" name="PA-Object 8"/>
          <p:cNvGraphicFramePr>
            <a:graphicFrameLocks noChangeAspect="1"/>
          </p:cNvGraphicFramePr>
          <p:nvPr>
            <p:custDataLst>
              <p:tags r:id="rId3"/>
            </p:custDataLst>
            <p:extLst>
              <p:ext uri="{D42A27DB-BD31-4B8C-83A1-F6EECF244321}">
                <p14:modId xmlns:p14="http://schemas.microsoft.com/office/powerpoint/2010/main" val="3634151455"/>
              </p:ext>
            </p:extLst>
          </p:nvPr>
        </p:nvGraphicFramePr>
        <p:xfrm>
          <a:off x="1299457" y="3255036"/>
          <a:ext cx="6488113" cy="2438400"/>
        </p:xfrm>
        <a:graphic>
          <a:graphicData uri="http://schemas.openxmlformats.org/presentationml/2006/ole">
            <mc:AlternateContent xmlns:mc="http://schemas.openxmlformats.org/markup-compatibility/2006">
              <mc:Choice xmlns:v="urn:schemas-microsoft-com:vml" Requires="v">
                <p:oleObj name="Visio" r:id="rId11" imgW="2878380" imgH="1086753" progId="Visio.Drawing.11">
                  <p:embed/>
                </p:oleObj>
              </mc:Choice>
              <mc:Fallback>
                <p:oleObj name="Visio" r:id="rId11" imgW="2878380" imgH="1086753" progId="Visio.Drawing.11">
                  <p:embed/>
                  <p:pic>
                    <p:nvPicPr>
                      <p:cNvPr id="13320" name="PA-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9457" y="3255036"/>
                        <a:ext cx="64881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6" name="PA-矩形 11"/>
          <p:cNvSpPr>
            <a:spLocks noChangeArrowheads="1"/>
          </p:cNvSpPr>
          <p:nvPr>
            <p:custDataLst>
              <p:tags r:id="rId4"/>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3322" name="PA-Object 10"/>
          <p:cNvGraphicFramePr>
            <a:graphicFrameLocks noChangeAspect="1"/>
          </p:cNvGraphicFramePr>
          <p:nvPr>
            <p:custDataLst>
              <p:tags r:id="rId5"/>
            </p:custDataLst>
            <p:extLst>
              <p:ext uri="{D42A27DB-BD31-4B8C-83A1-F6EECF244321}">
                <p14:modId xmlns:p14="http://schemas.microsoft.com/office/powerpoint/2010/main" val="2208058775"/>
              </p:ext>
            </p:extLst>
          </p:nvPr>
        </p:nvGraphicFramePr>
        <p:xfrm>
          <a:off x="7787570" y="4039418"/>
          <a:ext cx="3517900" cy="1295400"/>
        </p:xfrm>
        <a:graphic>
          <a:graphicData uri="http://schemas.openxmlformats.org/presentationml/2006/ole">
            <mc:AlternateContent xmlns:mc="http://schemas.openxmlformats.org/markup-compatibility/2006">
              <mc:Choice xmlns:v="urn:schemas-microsoft-com:vml" Requires="v">
                <p:oleObj name="Visio" r:id="rId13" imgW="2029146" imgH="752575" progId="Visio.Drawing.11">
                  <p:embed/>
                </p:oleObj>
              </mc:Choice>
              <mc:Fallback>
                <p:oleObj name="Visio" r:id="rId13" imgW="2029146" imgH="752575" progId="Visio.Drawing.11">
                  <p:embed/>
                  <p:pic>
                    <p:nvPicPr>
                      <p:cNvPr id="13322" name="PA-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87570" y="4039418"/>
                        <a:ext cx="35179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PA-圆角矩形 1">
            <a:extLst>
              <a:ext uri="{FF2B5EF4-FFF2-40B4-BE49-F238E27FC236}">
                <a16:creationId xmlns:a16="http://schemas.microsoft.com/office/drawing/2014/main" id="{6E894462-1816-4F3D-A359-D1E8C638E51F}"/>
              </a:ext>
            </a:extLst>
          </p:cNvPr>
          <p:cNvSpPr/>
          <p:nvPr>
            <p:custDataLst>
              <p:tags r:id="rId6"/>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文本框 5">
            <a:extLst>
              <a:ext uri="{FF2B5EF4-FFF2-40B4-BE49-F238E27FC236}">
                <a16:creationId xmlns:a16="http://schemas.microsoft.com/office/drawing/2014/main" id="{3D4C27B7-44ED-46A8-8209-BE1E60C45A38}"/>
              </a:ext>
            </a:extLst>
          </p:cNvPr>
          <p:cNvSpPr txBox="1">
            <a:spLocks noChangeArrowheads="1"/>
          </p:cNvSpPr>
          <p:nvPr>
            <p:custDataLst>
              <p:tags r:id="rId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5" name="PA-文本框 5">
            <a:extLst>
              <a:ext uri="{FF2B5EF4-FFF2-40B4-BE49-F238E27FC236}">
                <a16:creationId xmlns:a16="http://schemas.microsoft.com/office/drawing/2014/main" id="{A42EE22E-0AC1-4345-9F0E-09FC6CAC851C}"/>
              </a:ext>
            </a:extLst>
          </p:cNvPr>
          <p:cNvSpPr txBox="1">
            <a:spLocks noChangeArrowheads="1"/>
          </p:cNvSpPr>
          <p:nvPr>
            <p:custDataLst>
              <p:tags r:id="rId8"/>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5. DAC</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专用器件及其应用 </a:t>
            </a:r>
          </a:p>
        </p:txBody>
      </p:sp>
      <p:sp>
        <p:nvSpPr>
          <p:cNvPr id="12" name="PA-矩形 2">
            <a:extLst>
              <a:ext uri="{FF2B5EF4-FFF2-40B4-BE49-F238E27FC236}">
                <a16:creationId xmlns:a16="http://schemas.microsoft.com/office/drawing/2014/main" id="{92EF032C-43DD-4DD8-8EAD-FC2B46D357D2}"/>
              </a:ext>
            </a:extLst>
          </p:cNvPr>
          <p:cNvSpPr>
            <a:spLocks noChangeArrowheads="1"/>
          </p:cNvSpPr>
          <p:nvPr>
            <p:custDataLst>
              <p:tags r:id="rId9"/>
            </p:custDataLst>
          </p:nvPr>
        </p:nvSpPr>
        <p:spPr bwMode="auto">
          <a:xfrm>
            <a:off x="976792" y="2106105"/>
            <a:ext cx="53703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2</a:t>
            </a:r>
            <a:r>
              <a:rPr lang="zh-CN" altLang="en-US" sz="2400" b="1" dirty="0"/>
              <a:t>）并行</a:t>
            </a:r>
            <a:r>
              <a:rPr lang="en-US" altLang="zh-CN" sz="2400" b="1" dirty="0"/>
              <a:t>D/A</a:t>
            </a:r>
            <a:r>
              <a:rPr lang="zh-CN" altLang="en-US" sz="2400" b="1" dirty="0"/>
              <a:t>转换器</a:t>
            </a:r>
            <a:r>
              <a:rPr lang="en-US" altLang="zh-CN" sz="2400" b="1" dirty="0"/>
              <a:t>AD7520</a:t>
            </a:r>
            <a:r>
              <a:rPr lang="zh-CN" altLang="en-US" sz="2400" b="1" dirty="0"/>
              <a:t>的用法 </a:t>
            </a:r>
          </a:p>
        </p:txBody>
      </p:sp>
      <p:sp>
        <p:nvSpPr>
          <p:cNvPr id="2" name="灯片编号占位符 1">
            <a:extLst>
              <a:ext uri="{FF2B5EF4-FFF2-40B4-BE49-F238E27FC236}">
                <a16:creationId xmlns:a16="http://schemas.microsoft.com/office/drawing/2014/main" id="{94D8E166-87D2-18A4-EDD1-D2056DDFD364}"/>
              </a:ext>
            </a:extLst>
          </p:cNvPr>
          <p:cNvSpPr>
            <a:spLocks noGrp="1"/>
          </p:cNvSpPr>
          <p:nvPr>
            <p:ph type="sldNum" sz="quarter" idx="12"/>
          </p:nvPr>
        </p:nvSpPr>
        <p:spPr/>
        <p:txBody>
          <a:bodyPr/>
          <a:lstStyle/>
          <a:p>
            <a:fld id="{DD45D486-AB79-5346-9E81-F129A73A99D1}" type="slidenum">
              <a:rPr kumimoji="1" lang="zh-CN" altLang="en-US" smtClean="0"/>
              <a:pPr/>
              <a:t>13</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fade">
                                      <p:cBhvr>
                                        <p:cTn id="7" dur="500"/>
                                        <p:tgtEl>
                                          <p:spTgt spid="17413"/>
                                        </p:tgtEl>
                                      </p:cBhvr>
                                    </p:animEffect>
                                    <p:anim calcmode="lin" valueType="num">
                                      <p:cBhvr>
                                        <p:cTn id="8" dur="500" fill="hold"/>
                                        <p:tgtEl>
                                          <p:spTgt spid="17413"/>
                                        </p:tgtEl>
                                        <p:attrNameLst>
                                          <p:attrName>ppt_x</p:attrName>
                                        </p:attrNameLst>
                                      </p:cBhvr>
                                      <p:tavLst>
                                        <p:tav tm="0">
                                          <p:val>
                                            <p:strVal val="#ppt_x"/>
                                          </p:val>
                                        </p:tav>
                                        <p:tav tm="100000">
                                          <p:val>
                                            <p:strVal val="#ppt_x"/>
                                          </p:val>
                                        </p:tav>
                                      </p:tavLst>
                                    </p:anim>
                                    <p:anim calcmode="lin" valueType="num">
                                      <p:cBhvr>
                                        <p:cTn id="9" dur="500" fill="hold"/>
                                        <p:tgtEl>
                                          <p:spTgt spid="174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13320"/>
                                        </p:tgtEl>
                                        <p:attrNameLst>
                                          <p:attrName>style.visibility</p:attrName>
                                        </p:attrNameLst>
                                      </p:cBhvr>
                                      <p:to>
                                        <p:strVal val="visible"/>
                                      </p:to>
                                    </p:set>
                                    <p:anim calcmode="lin" valueType="num">
                                      <p:cBhvr>
                                        <p:cTn id="13" dur="500" fill="hold"/>
                                        <p:tgtEl>
                                          <p:spTgt spid="13320"/>
                                        </p:tgtEl>
                                        <p:attrNameLst>
                                          <p:attrName>ppt_w</p:attrName>
                                        </p:attrNameLst>
                                      </p:cBhvr>
                                      <p:tavLst>
                                        <p:tav tm="0">
                                          <p:val>
                                            <p:fltVal val="0"/>
                                          </p:val>
                                        </p:tav>
                                        <p:tav tm="100000">
                                          <p:val>
                                            <p:strVal val="#ppt_w"/>
                                          </p:val>
                                        </p:tav>
                                      </p:tavLst>
                                    </p:anim>
                                    <p:anim calcmode="lin" valueType="num">
                                      <p:cBhvr>
                                        <p:cTn id="14" dur="500" fill="hold"/>
                                        <p:tgtEl>
                                          <p:spTgt spid="13320"/>
                                        </p:tgtEl>
                                        <p:attrNameLst>
                                          <p:attrName>ppt_h</p:attrName>
                                        </p:attrNameLst>
                                      </p:cBhvr>
                                      <p:tavLst>
                                        <p:tav tm="0">
                                          <p:val>
                                            <p:fltVal val="0"/>
                                          </p:val>
                                        </p:tav>
                                        <p:tav tm="100000">
                                          <p:val>
                                            <p:strVal val="#ppt_h"/>
                                          </p:val>
                                        </p:tav>
                                      </p:tavLst>
                                    </p:anim>
                                    <p:anim calcmode="lin" valueType="num">
                                      <p:cBhvr>
                                        <p:cTn id="15" dur="500" fill="hold"/>
                                        <p:tgtEl>
                                          <p:spTgt spid="13320"/>
                                        </p:tgtEl>
                                        <p:attrNameLst>
                                          <p:attrName>style.rotation</p:attrName>
                                        </p:attrNameLst>
                                      </p:cBhvr>
                                      <p:tavLst>
                                        <p:tav tm="0">
                                          <p:val>
                                            <p:fltVal val="360"/>
                                          </p:val>
                                        </p:tav>
                                        <p:tav tm="100000">
                                          <p:val>
                                            <p:fltVal val="0"/>
                                          </p:val>
                                        </p:tav>
                                      </p:tavLst>
                                    </p:anim>
                                    <p:animEffect transition="in" filter="fade">
                                      <p:cBhvr>
                                        <p:cTn id="16" dur="500"/>
                                        <p:tgtEl>
                                          <p:spTgt spid="13320"/>
                                        </p:tgtEl>
                                      </p:cBhvr>
                                    </p:animEffect>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13322"/>
                                        </p:tgtEl>
                                        <p:attrNameLst>
                                          <p:attrName>style.visibility</p:attrName>
                                        </p:attrNameLst>
                                      </p:cBhvr>
                                      <p:to>
                                        <p:strVal val="visible"/>
                                      </p:to>
                                    </p:set>
                                    <p:anim calcmode="lin" valueType="num">
                                      <p:cBhvr>
                                        <p:cTn id="20" dur="500" fill="hold"/>
                                        <p:tgtEl>
                                          <p:spTgt spid="13322"/>
                                        </p:tgtEl>
                                        <p:attrNameLst>
                                          <p:attrName>ppt_w</p:attrName>
                                        </p:attrNameLst>
                                      </p:cBhvr>
                                      <p:tavLst>
                                        <p:tav tm="0">
                                          <p:val>
                                            <p:fltVal val="0"/>
                                          </p:val>
                                        </p:tav>
                                        <p:tav tm="100000">
                                          <p:val>
                                            <p:strVal val="#ppt_w"/>
                                          </p:val>
                                        </p:tav>
                                      </p:tavLst>
                                    </p:anim>
                                    <p:anim calcmode="lin" valueType="num">
                                      <p:cBhvr>
                                        <p:cTn id="21" dur="500" fill="hold"/>
                                        <p:tgtEl>
                                          <p:spTgt spid="13322"/>
                                        </p:tgtEl>
                                        <p:attrNameLst>
                                          <p:attrName>ppt_h</p:attrName>
                                        </p:attrNameLst>
                                      </p:cBhvr>
                                      <p:tavLst>
                                        <p:tav tm="0">
                                          <p:val>
                                            <p:fltVal val="0"/>
                                          </p:val>
                                        </p:tav>
                                        <p:tav tm="100000">
                                          <p:val>
                                            <p:strVal val="#ppt_h"/>
                                          </p:val>
                                        </p:tav>
                                      </p:tavLst>
                                    </p:anim>
                                    <p:anim calcmode="lin" valueType="num">
                                      <p:cBhvr>
                                        <p:cTn id="22" dur="500" fill="hold"/>
                                        <p:tgtEl>
                                          <p:spTgt spid="13322"/>
                                        </p:tgtEl>
                                        <p:attrNameLst>
                                          <p:attrName>style.rotation</p:attrName>
                                        </p:attrNameLst>
                                      </p:cBhvr>
                                      <p:tavLst>
                                        <p:tav tm="0">
                                          <p:val>
                                            <p:fltVal val="360"/>
                                          </p:val>
                                        </p:tav>
                                        <p:tav tm="100000">
                                          <p:val>
                                            <p:fltVal val="0"/>
                                          </p:val>
                                        </p:tav>
                                      </p:tavLst>
                                    </p:anim>
                                    <p:animEffect transition="in" filter="fade">
                                      <p:cBhvr>
                                        <p:cTn id="23"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PA-矩形 7"/>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9218" name="PA-Object 6"/>
          <p:cNvGraphicFramePr>
            <a:graphicFrameLocks noChangeAspect="1"/>
          </p:cNvGraphicFramePr>
          <p:nvPr>
            <p:custDataLst>
              <p:tags r:id="rId2"/>
            </p:custDataLst>
            <p:extLst>
              <p:ext uri="{D42A27DB-BD31-4B8C-83A1-F6EECF244321}">
                <p14:modId xmlns:p14="http://schemas.microsoft.com/office/powerpoint/2010/main" val="3218092023"/>
              </p:ext>
            </p:extLst>
          </p:nvPr>
        </p:nvGraphicFramePr>
        <p:xfrm>
          <a:off x="3704431" y="2871997"/>
          <a:ext cx="4783137" cy="2133600"/>
        </p:xfrm>
        <a:graphic>
          <a:graphicData uri="http://schemas.openxmlformats.org/presentationml/2006/ole">
            <mc:AlternateContent xmlns:mc="http://schemas.openxmlformats.org/markup-compatibility/2006">
              <mc:Choice xmlns:v="urn:schemas-microsoft-com:vml" Requires="v">
                <p:oleObj name="Visio" r:id="rId8" imgW="1395039" imgH="619136" progId="Visio.Drawing.11">
                  <p:embed/>
                </p:oleObj>
              </mc:Choice>
              <mc:Fallback>
                <p:oleObj name="Visio" r:id="rId8" imgW="1395039" imgH="619136" progId="Visio.Drawing.11">
                  <p:embed/>
                  <p:pic>
                    <p:nvPicPr>
                      <p:cNvPr id="9218" name="PA-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4431" y="2871997"/>
                        <a:ext cx="47831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PA-圆角矩形 1">
            <a:extLst>
              <a:ext uri="{FF2B5EF4-FFF2-40B4-BE49-F238E27FC236}">
                <a16:creationId xmlns:a16="http://schemas.microsoft.com/office/drawing/2014/main" id="{08A7A9D4-A99E-4A4E-9319-4DA298F56948}"/>
              </a:ext>
            </a:extLst>
          </p:cNvPr>
          <p:cNvSpPr/>
          <p:nvPr>
            <p:custDataLst>
              <p:tags r:id="rId3"/>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文本框 5">
            <a:extLst>
              <a:ext uri="{FF2B5EF4-FFF2-40B4-BE49-F238E27FC236}">
                <a16:creationId xmlns:a16="http://schemas.microsoft.com/office/drawing/2014/main" id="{91DED550-1E2D-4939-9511-247813D496E8}"/>
              </a:ext>
            </a:extLst>
          </p:cNvPr>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2" name="PA-文本框 5">
            <a:extLst>
              <a:ext uri="{FF2B5EF4-FFF2-40B4-BE49-F238E27FC236}">
                <a16:creationId xmlns:a16="http://schemas.microsoft.com/office/drawing/2014/main" id="{EA516A8B-9EAF-499A-8F46-A2EF09365AFF}"/>
              </a:ext>
            </a:extLst>
          </p:cNvPr>
          <p:cNvSpPr txBox="1">
            <a:spLocks noChangeArrowheads="1"/>
          </p:cNvSpPr>
          <p:nvPr>
            <p:custDataLst>
              <p:tags r:id="rId5"/>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5. DAC</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专用器件及其应用 </a:t>
            </a:r>
          </a:p>
        </p:txBody>
      </p:sp>
      <p:sp>
        <p:nvSpPr>
          <p:cNvPr id="9" name="PA-矩形 2">
            <a:extLst>
              <a:ext uri="{FF2B5EF4-FFF2-40B4-BE49-F238E27FC236}">
                <a16:creationId xmlns:a16="http://schemas.microsoft.com/office/drawing/2014/main" id="{1B96CE09-0ECC-45AD-B77A-8C886166DE20}"/>
              </a:ext>
            </a:extLst>
          </p:cNvPr>
          <p:cNvSpPr>
            <a:spLocks noChangeArrowheads="1"/>
          </p:cNvSpPr>
          <p:nvPr>
            <p:custDataLst>
              <p:tags r:id="rId6"/>
            </p:custDataLst>
          </p:nvPr>
        </p:nvSpPr>
        <p:spPr bwMode="auto">
          <a:xfrm>
            <a:off x="976792" y="2158655"/>
            <a:ext cx="47676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lang="zh-CN" altLang="en-US" sz="2400" b="1" dirty="0"/>
              <a:t>（</a:t>
            </a:r>
            <a:r>
              <a:rPr lang="en-US" altLang="zh-CN" sz="2400" b="1" dirty="0"/>
              <a:t>3</a:t>
            </a:r>
            <a:r>
              <a:rPr lang="zh-CN" altLang="en-US" sz="2400" b="1" dirty="0"/>
              <a:t>）</a:t>
            </a:r>
            <a:r>
              <a:rPr lang="zh-CN" altLang="en-US" sz="2400" b="1" dirty="0">
                <a:solidFill>
                  <a:srgbClr val="000000"/>
                </a:solidFill>
              </a:rPr>
              <a:t>串行</a:t>
            </a:r>
            <a:r>
              <a:rPr lang="en-US" altLang="zh-CN" sz="2400" b="1" dirty="0">
                <a:solidFill>
                  <a:srgbClr val="000000"/>
                </a:solidFill>
              </a:rPr>
              <a:t>DAC</a:t>
            </a:r>
            <a:r>
              <a:rPr lang="zh-CN" altLang="en-US" sz="2400" b="1" dirty="0">
                <a:solidFill>
                  <a:srgbClr val="000000"/>
                </a:solidFill>
              </a:rPr>
              <a:t>转换器</a:t>
            </a:r>
            <a:r>
              <a:rPr lang="en-US" altLang="zh-CN" sz="2400" b="1" dirty="0">
                <a:solidFill>
                  <a:srgbClr val="000000"/>
                </a:solidFill>
              </a:rPr>
              <a:t>TLC5615 </a:t>
            </a:r>
            <a:endParaRPr lang="zh-CN" altLang="en-US" sz="2400" b="1" dirty="0"/>
          </a:p>
        </p:txBody>
      </p:sp>
      <p:sp>
        <p:nvSpPr>
          <p:cNvPr id="2" name="灯片编号占位符 1">
            <a:extLst>
              <a:ext uri="{FF2B5EF4-FFF2-40B4-BE49-F238E27FC236}">
                <a16:creationId xmlns:a16="http://schemas.microsoft.com/office/drawing/2014/main" id="{D26510E7-4991-4C54-1F29-39E3AB0B8C84}"/>
              </a:ext>
            </a:extLst>
          </p:cNvPr>
          <p:cNvSpPr>
            <a:spLocks noGrp="1"/>
          </p:cNvSpPr>
          <p:nvPr>
            <p:ph type="sldNum" sz="quarter" idx="12"/>
          </p:nvPr>
        </p:nvSpPr>
        <p:spPr/>
        <p:txBody>
          <a:bodyPr/>
          <a:lstStyle/>
          <a:p>
            <a:fld id="{DD45D486-AB79-5346-9E81-F129A73A99D1}" type="slidenum">
              <a:rPr kumimoji="1" lang="zh-CN" altLang="en-US" smtClean="0"/>
              <a:pPr/>
              <a:t>14</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p:cTn id="12" dur="500" fill="hold"/>
                                        <p:tgtEl>
                                          <p:spTgt spid="9218"/>
                                        </p:tgtEl>
                                        <p:attrNameLst>
                                          <p:attrName>ppt_w</p:attrName>
                                        </p:attrNameLst>
                                      </p:cBhvr>
                                      <p:tavLst>
                                        <p:tav tm="0">
                                          <p:val>
                                            <p:fltVal val="0"/>
                                          </p:val>
                                        </p:tav>
                                        <p:tav tm="100000">
                                          <p:val>
                                            <p:strVal val="#ppt_w"/>
                                          </p:val>
                                        </p:tav>
                                      </p:tavLst>
                                    </p:anim>
                                    <p:anim calcmode="lin" valueType="num">
                                      <p:cBhvr>
                                        <p:cTn id="13" dur="500" fill="hold"/>
                                        <p:tgtEl>
                                          <p:spTgt spid="9218"/>
                                        </p:tgtEl>
                                        <p:attrNameLst>
                                          <p:attrName>ppt_h</p:attrName>
                                        </p:attrNameLst>
                                      </p:cBhvr>
                                      <p:tavLst>
                                        <p:tav tm="0">
                                          <p:val>
                                            <p:fltVal val="0"/>
                                          </p:val>
                                        </p:tav>
                                        <p:tav tm="100000">
                                          <p:val>
                                            <p:strVal val="#ppt_h"/>
                                          </p:val>
                                        </p:tav>
                                      </p:tavLst>
                                    </p:anim>
                                    <p:anim calcmode="lin" valueType="num">
                                      <p:cBhvr>
                                        <p:cTn id="14" dur="500" fill="hold"/>
                                        <p:tgtEl>
                                          <p:spTgt spid="9218"/>
                                        </p:tgtEl>
                                        <p:attrNameLst>
                                          <p:attrName>style.rotation</p:attrName>
                                        </p:attrNameLst>
                                      </p:cBhvr>
                                      <p:tavLst>
                                        <p:tav tm="0">
                                          <p:val>
                                            <p:fltVal val="360"/>
                                          </p:val>
                                        </p:tav>
                                        <p:tav tm="100000">
                                          <p:val>
                                            <p:fltVal val="0"/>
                                          </p:val>
                                        </p:tav>
                                      </p:tavLst>
                                    </p:anim>
                                    <p:animEffect transition="in" filter="fade">
                                      <p:cBhvr>
                                        <p:cTn id="15"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PA-矩形 7"/>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9464" name="PA-文本框 3"/>
          <p:cNvSpPr txBox="1">
            <a:spLocks noChangeArrowheads="1"/>
          </p:cNvSpPr>
          <p:nvPr>
            <p:custDataLst>
              <p:tags r:id="rId2"/>
            </p:custDataLst>
          </p:nvPr>
        </p:nvSpPr>
        <p:spPr bwMode="auto">
          <a:xfrm>
            <a:off x="7943892" y="3704124"/>
            <a:ext cx="2057400" cy="46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en-US" altLang="zh-CN" sz="2400" b="1" dirty="0">
                <a:ln>
                  <a:solidFill>
                    <a:srgbClr val="005286"/>
                  </a:solidFill>
                </a:ln>
                <a:solidFill>
                  <a:srgbClr val="005286"/>
                </a:solidFill>
                <a:latin typeface="+mn-ea"/>
                <a:ea typeface="+mn-ea"/>
              </a:rPr>
              <a:t>D 111101…</a:t>
            </a:r>
          </a:p>
        </p:txBody>
      </p:sp>
      <p:sp>
        <p:nvSpPr>
          <p:cNvPr id="19465" name="PA-矩形 4"/>
          <p:cNvSpPr>
            <a:spLocks noChangeArrowheads="1"/>
          </p:cNvSpPr>
          <p:nvPr>
            <p:custDataLst>
              <p:tags r:id="rId3"/>
            </p:custDataLst>
          </p:nvPr>
        </p:nvSpPr>
        <p:spPr bwMode="auto">
          <a:xfrm>
            <a:off x="5495309" y="3412759"/>
            <a:ext cx="1201379" cy="1044567"/>
          </a:xfrm>
          <a:prstGeom prst="rect">
            <a:avLst/>
          </a:prstGeom>
          <a:solidFill>
            <a:srgbClr val="CCCCFF"/>
          </a:solidFill>
          <a:ln w="9525">
            <a:noFill/>
            <a:miter lim="800000"/>
            <a:headEnd/>
            <a:tailEnd/>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400" b="1" dirty="0">
                <a:solidFill>
                  <a:srgbClr val="C00000"/>
                </a:solidFill>
                <a:latin typeface="+mn-lt"/>
                <a:ea typeface="+mn-ea"/>
              </a:rPr>
              <a:t>A/D</a:t>
            </a:r>
          </a:p>
        </p:txBody>
      </p:sp>
      <p:sp>
        <p:nvSpPr>
          <p:cNvPr id="19468" name="PA-文本框 7"/>
          <p:cNvSpPr txBox="1">
            <a:spLocks noChangeArrowheads="1"/>
          </p:cNvSpPr>
          <p:nvPr>
            <p:custDataLst>
              <p:tags r:id="rId4"/>
            </p:custDataLst>
          </p:nvPr>
        </p:nvSpPr>
        <p:spPr bwMode="auto">
          <a:xfrm>
            <a:off x="2171604" y="3704210"/>
            <a:ext cx="2500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en-US" altLang="zh-CN" sz="2400" b="1" dirty="0">
                <a:ln>
                  <a:solidFill>
                    <a:srgbClr val="005286"/>
                  </a:solidFill>
                </a:ln>
                <a:solidFill>
                  <a:srgbClr val="005286"/>
                </a:solidFill>
                <a:latin typeface="+mn-lt"/>
                <a:ea typeface="+mn-ea"/>
              </a:rPr>
              <a:t>A(</a:t>
            </a:r>
            <a:r>
              <a:rPr kumimoji="0" lang="zh-CN" altLang="en-US" sz="2400" b="1" dirty="0">
                <a:ln>
                  <a:solidFill>
                    <a:srgbClr val="005286"/>
                  </a:solidFill>
                </a:ln>
                <a:solidFill>
                  <a:srgbClr val="005286"/>
                </a:solidFill>
                <a:latin typeface="+mn-lt"/>
                <a:ea typeface="+mn-ea"/>
              </a:rPr>
              <a:t>电压或电流</a:t>
            </a:r>
            <a:r>
              <a:rPr kumimoji="0" lang="en-US" altLang="zh-CN" sz="2400" b="1" dirty="0">
                <a:ln>
                  <a:solidFill>
                    <a:srgbClr val="005286"/>
                  </a:solidFill>
                </a:ln>
                <a:solidFill>
                  <a:srgbClr val="005286"/>
                </a:solidFill>
                <a:latin typeface="+mn-lt"/>
                <a:ea typeface="+mn-ea"/>
              </a:rPr>
              <a:t>)</a:t>
            </a:r>
            <a:endParaRPr kumimoji="0" lang="zh-CN" altLang="en-US" sz="2400" b="1" dirty="0">
              <a:ln>
                <a:solidFill>
                  <a:srgbClr val="005286"/>
                </a:solidFill>
              </a:ln>
              <a:solidFill>
                <a:srgbClr val="005286"/>
              </a:solidFill>
              <a:latin typeface="+mn-lt"/>
              <a:ea typeface="+mn-ea"/>
            </a:endParaRPr>
          </a:p>
        </p:txBody>
      </p:sp>
      <p:sp>
        <p:nvSpPr>
          <p:cNvPr id="13" name="PA-矩形 8"/>
          <p:cNvSpPr>
            <a:spLocks noChangeArrowheads="1"/>
          </p:cNvSpPr>
          <p:nvPr>
            <p:custDataLst>
              <p:tags r:id="rId5"/>
            </p:custDataLst>
          </p:nvPr>
        </p:nvSpPr>
        <p:spPr bwMode="auto">
          <a:xfrm>
            <a:off x="2514601" y="2438400"/>
            <a:ext cx="71485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zh-CN" altLang="en-US" sz="2400" b="1" dirty="0">
                <a:solidFill>
                  <a:srgbClr val="000000"/>
                </a:solidFill>
                <a:latin typeface="+mn-ea"/>
                <a:ea typeface="+mn-ea"/>
              </a:rPr>
              <a:t> 输入连续变化电压，输出为不连续的数字量</a:t>
            </a:r>
            <a:r>
              <a:rPr kumimoji="0" lang="en-US" altLang="zh-CN" sz="2400" b="1" dirty="0">
                <a:solidFill>
                  <a:srgbClr val="000000"/>
                </a:solidFill>
                <a:latin typeface="+mn-ea"/>
                <a:ea typeface="+mn-ea"/>
              </a:rPr>
              <a:t>.</a:t>
            </a:r>
            <a:endParaRPr kumimoji="0" lang="zh-CN" altLang="en-US" sz="2400" b="1" dirty="0">
              <a:solidFill>
                <a:srgbClr val="000000"/>
              </a:solidFill>
              <a:latin typeface="+mn-ea"/>
              <a:ea typeface="+mn-ea"/>
            </a:endParaRPr>
          </a:p>
        </p:txBody>
      </p:sp>
      <p:sp>
        <p:nvSpPr>
          <p:cNvPr id="16" name="PA-矩形 15"/>
          <p:cNvSpPr>
            <a:spLocks noChangeArrowheads="1"/>
          </p:cNvSpPr>
          <p:nvPr>
            <p:custDataLst>
              <p:tags r:id="rId6"/>
            </p:custDataLst>
          </p:nvPr>
        </p:nvSpPr>
        <p:spPr bwMode="auto">
          <a:xfrm>
            <a:off x="3987330" y="5116233"/>
            <a:ext cx="42485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zh-CN" sz="2800" b="1" dirty="0">
                <a:solidFill>
                  <a:srgbClr val="C00000"/>
                </a:solidFill>
                <a:latin typeface="微软雅黑" panose="020B0503020204020204" pitchFamily="34" charset="-122"/>
                <a:ea typeface="微软雅黑" panose="020B0503020204020204" pitchFamily="34" charset="-122"/>
              </a:rPr>
              <a:t>采样－保持－量化－编码</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4" name="PA-圆角矩形 1">
            <a:extLst>
              <a:ext uri="{FF2B5EF4-FFF2-40B4-BE49-F238E27FC236}">
                <a16:creationId xmlns:a16="http://schemas.microsoft.com/office/drawing/2014/main" id="{3B257504-F357-4003-BE44-AF441326E5BE}"/>
              </a:ext>
            </a:extLst>
          </p:cNvPr>
          <p:cNvSpPr/>
          <p:nvPr>
            <p:custDataLst>
              <p:tags r:id="rId7"/>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PA-文本框 5">
            <a:extLst>
              <a:ext uri="{FF2B5EF4-FFF2-40B4-BE49-F238E27FC236}">
                <a16:creationId xmlns:a16="http://schemas.microsoft.com/office/drawing/2014/main" id="{293BD0B8-FE3B-47D0-A4B8-CE0DE971D553}"/>
              </a:ext>
            </a:extLst>
          </p:cNvPr>
          <p:cNvSpPr txBox="1">
            <a:spLocks noChangeArrowheads="1"/>
          </p:cNvSpPr>
          <p:nvPr>
            <p:custDataLst>
              <p:tags r:id="rId8"/>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7" name="PA-文本框 5">
            <a:extLst>
              <a:ext uri="{FF2B5EF4-FFF2-40B4-BE49-F238E27FC236}">
                <a16:creationId xmlns:a16="http://schemas.microsoft.com/office/drawing/2014/main" id="{6E919A01-B6BD-4009-A1F2-2EB7805ABC2A}"/>
              </a:ext>
            </a:extLst>
          </p:cNvPr>
          <p:cNvSpPr txBox="1">
            <a:spLocks noChangeArrowheads="1"/>
          </p:cNvSpPr>
          <p:nvPr>
            <p:custDataLst>
              <p:tags r:id="rId9"/>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工作原理 </a:t>
            </a:r>
          </a:p>
        </p:txBody>
      </p:sp>
      <p:sp>
        <p:nvSpPr>
          <p:cNvPr id="4" name="箭头: 右 3">
            <a:extLst>
              <a:ext uri="{FF2B5EF4-FFF2-40B4-BE49-F238E27FC236}">
                <a16:creationId xmlns:a16="http://schemas.microsoft.com/office/drawing/2014/main" id="{F0E60E2B-FC0F-4F4C-9350-6451EFC17A99}"/>
              </a:ext>
            </a:extLst>
          </p:cNvPr>
          <p:cNvSpPr/>
          <p:nvPr/>
        </p:nvSpPr>
        <p:spPr>
          <a:xfrm>
            <a:off x="4381619" y="3750098"/>
            <a:ext cx="905597" cy="369888"/>
          </a:xfrm>
          <a:prstGeom prst="rightArrow">
            <a:avLst/>
          </a:prstGeom>
          <a:solidFill>
            <a:srgbClr val="FFC000"/>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ECCEE51A-C494-4791-993B-1143038C23F5}"/>
              </a:ext>
            </a:extLst>
          </p:cNvPr>
          <p:cNvSpPr/>
          <p:nvPr/>
        </p:nvSpPr>
        <p:spPr>
          <a:xfrm>
            <a:off x="6890235" y="3750098"/>
            <a:ext cx="905597" cy="369888"/>
          </a:xfrm>
          <a:prstGeom prst="rightArrow">
            <a:avLst/>
          </a:prstGeom>
          <a:solidFill>
            <a:srgbClr val="FFC000"/>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6BE3229-71CD-7599-D4A4-987ECF4DFD74}"/>
              </a:ext>
            </a:extLst>
          </p:cNvPr>
          <p:cNvSpPr>
            <a:spLocks noGrp="1"/>
          </p:cNvSpPr>
          <p:nvPr>
            <p:ph type="sldNum" sz="quarter" idx="12"/>
          </p:nvPr>
        </p:nvSpPr>
        <p:spPr/>
        <p:txBody>
          <a:bodyPr/>
          <a:lstStyle/>
          <a:p>
            <a:fld id="{DD45D486-AB79-5346-9E81-F129A73A99D1}" type="slidenum">
              <a:rPr kumimoji="1" lang="zh-CN" altLang="en-US" smtClean="0"/>
              <a:pPr/>
              <a:t>15</a:t>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19468"/>
                                        </p:tgtEl>
                                        <p:attrNameLst>
                                          <p:attrName>style.visibility</p:attrName>
                                        </p:attrNameLst>
                                      </p:cBhvr>
                                      <p:to>
                                        <p:strVal val="visible"/>
                                      </p:to>
                                    </p:set>
                                    <p:anim calcmode="lin" valueType="num">
                                      <p:cBhvr>
                                        <p:cTn id="15" dur="500" fill="hold"/>
                                        <p:tgtEl>
                                          <p:spTgt spid="19468"/>
                                        </p:tgtEl>
                                        <p:attrNameLst>
                                          <p:attrName>ppt_w</p:attrName>
                                        </p:attrNameLst>
                                      </p:cBhvr>
                                      <p:tavLst>
                                        <p:tav tm="0">
                                          <p:val>
                                            <p:fltVal val="0"/>
                                          </p:val>
                                        </p:tav>
                                        <p:tav tm="100000">
                                          <p:val>
                                            <p:strVal val="#ppt_w"/>
                                          </p:val>
                                        </p:tav>
                                      </p:tavLst>
                                    </p:anim>
                                    <p:anim calcmode="lin" valueType="num">
                                      <p:cBhvr>
                                        <p:cTn id="16" dur="500" fill="hold"/>
                                        <p:tgtEl>
                                          <p:spTgt spid="19468"/>
                                        </p:tgtEl>
                                        <p:attrNameLst>
                                          <p:attrName>ppt_h</p:attrName>
                                        </p:attrNameLst>
                                      </p:cBhvr>
                                      <p:tavLst>
                                        <p:tav tm="0">
                                          <p:val>
                                            <p:fltVal val="0"/>
                                          </p:val>
                                        </p:tav>
                                        <p:tav tm="100000">
                                          <p:val>
                                            <p:strVal val="#ppt_h"/>
                                          </p:val>
                                        </p:tav>
                                      </p:tavLst>
                                    </p:anim>
                                    <p:anim calcmode="lin" valueType="num">
                                      <p:cBhvr>
                                        <p:cTn id="17" dur="500" fill="hold"/>
                                        <p:tgtEl>
                                          <p:spTgt spid="19468"/>
                                        </p:tgtEl>
                                        <p:attrNameLst>
                                          <p:attrName>style.rotation</p:attrName>
                                        </p:attrNameLst>
                                      </p:cBhvr>
                                      <p:tavLst>
                                        <p:tav tm="0">
                                          <p:val>
                                            <p:fltVal val="360"/>
                                          </p:val>
                                        </p:tav>
                                        <p:tav tm="100000">
                                          <p:val>
                                            <p:fltVal val="0"/>
                                          </p:val>
                                        </p:tav>
                                      </p:tavLst>
                                    </p:anim>
                                    <p:animEffect transition="in" filter="fade">
                                      <p:cBhvr>
                                        <p:cTn id="18" dur="500"/>
                                        <p:tgtEl>
                                          <p:spTgt spid="1946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2000"/>
                            </p:stCondLst>
                            <p:childTnLst>
                              <p:par>
                                <p:cTn id="24" presetID="49" presetClass="entr" presetSubtype="0" decel="100000" fill="hold" grpId="0" nodeType="afterEffect">
                                  <p:stCondLst>
                                    <p:cond delay="0"/>
                                  </p:stCondLst>
                                  <p:childTnLst>
                                    <p:set>
                                      <p:cBhvr>
                                        <p:cTn id="25" dur="1" fill="hold">
                                          <p:stCondLst>
                                            <p:cond delay="0"/>
                                          </p:stCondLst>
                                        </p:cTn>
                                        <p:tgtEl>
                                          <p:spTgt spid="19465"/>
                                        </p:tgtEl>
                                        <p:attrNameLst>
                                          <p:attrName>style.visibility</p:attrName>
                                        </p:attrNameLst>
                                      </p:cBhvr>
                                      <p:to>
                                        <p:strVal val="visible"/>
                                      </p:to>
                                    </p:set>
                                    <p:anim calcmode="lin" valueType="num">
                                      <p:cBhvr>
                                        <p:cTn id="26" dur="500" fill="hold"/>
                                        <p:tgtEl>
                                          <p:spTgt spid="19465"/>
                                        </p:tgtEl>
                                        <p:attrNameLst>
                                          <p:attrName>ppt_w</p:attrName>
                                        </p:attrNameLst>
                                      </p:cBhvr>
                                      <p:tavLst>
                                        <p:tav tm="0">
                                          <p:val>
                                            <p:fltVal val="0"/>
                                          </p:val>
                                        </p:tav>
                                        <p:tav tm="100000">
                                          <p:val>
                                            <p:strVal val="#ppt_w"/>
                                          </p:val>
                                        </p:tav>
                                      </p:tavLst>
                                    </p:anim>
                                    <p:anim calcmode="lin" valueType="num">
                                      <p:cBhvr>
                                        <p:cTn id="27" dur="500" fill="hold"/>
                                        <p:tgtEl>
                                          <p:spTgt spid="19465"/>
                                        </p:tgtEl>
                                        <p:attrNameLst>
                                          <p:attrName>ppt_h</p:attrName>
                                        </p:attrNameLst>
                                      </p:cBhvr>
                                      <p:tavLst>
                                        <p:tav tm="0">
                                          <p:val>
                                            <p:fltVal val="0"/>
                                          </p:val>
                                        </p:tav>
                                        <p:tav tm="100000">
                                          <p:val>
                                            <p:strVal val="#ppt_h"/>
                                          </p:val>
                                        </p:tav>
                                      </p:tavLst>
                                    </p:anim>
                                    <p:anim calcmode="lin" valueType="num">
                                      <p:cBhvr>
                                        <p:cTn id="28" dur="500" fill="hold"/>
                                        <p:tgtEl>
                                          <p:spTgt spid="19465"/>
                                        </p:tgtEl>
                                        <p:attrNameLst>
                                          <p:attrName>style.rotation</p:attrName>
                                        </p:attrNameLst>
                                      </p:cBhvr>
                                      <p:tavLst>
                                        <p:tav tm="0">
                                          <p:val>
                                            <p:fltVal val="360"/>
                                          </p:val>
                                        </p:tav>
                                        <p:tav tm="100000">
                                          <p:val>
                                            <p:fltVal val="0"/>
                                          </p:val>
                                        </p:tav>
                                      </p:tavLst>
                                    </p:anim>
                                    <p:animEffect transition="in" filter="fade">
                                      <p:cBhvr>
                                        <p:cTn id="29" dur="500"/>
                                        <p:tgtEl>
                                          <p:spTgt spid="19465"/>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9464"/>
                                        </p:tgtEl>
                                        <p:attrNameLst>
                                          <p:attrName>style.visibility</p:attrName>
                                        </p:attrNameLst>
                                      </p:cBhvr>
                                      <p:to>
                                        <p:strVal val="visible"/>
                                      </p:to>
                                    </p:set>
                                    <p:anim calcmode="lin" valueType="num">
                                      <p:cBhvr>
                                        <p:cTn id="37" dur="500" fill="hold"/>
                                        <p:tgtEl>
                                          <p:spTgt spid="19464"/>
                                        </p:tgtEl>
                                        <p:attrNameLst>
                                          <p:attrName>ppt_w</p:attrName>
                                        </p:attrNameLst>
                                      </p:cBhvr>
                                      <p:tavLst>
                                        <p:tav tm="0">
                                          <p:val>
                                            <p:fltVal val="0"/>
                                          </p:val>
                                        </p:tav>
                                        <p:tav tm="100000">
                                          <p:val>
                                            <p:strVal val="#ppt_w"/>
                                          </p:val>
                                        </p:tav>
                                      </p:tavLst>
                                    </p:anim>
                                    <p:anim calcmode="lin" valueType="num">
                                      <p:cBhvr>
                                        <p:cTn id="38" dur="500" fill="hold"/>
                                        <p:tgtEl>
                                          <p:spTgt spid="19464"/>
                                        </p:tgtEl>
                                        <p:attrNameLst>
                                          <p:attrName>ppt_h</p:attrName>
                                        </p:attrNameLst>
                                      </p:cBhvr>
                                      <p:tavLst>
                                        <p:tav tm="0">
                                          <p:val>
                                            <p:fltVal val="0"/>
                                          </p:val>
                                        </p:tav>
                                        <p:tav tm="100000">
                                          <p:val>
                                            <p:strVal val="#ppt_h"/>
                                          </p:val>
                                        </p:tav>
                                      </p:tavLst>
                                    </p:anim>
                                    <p:anim calcmode="lin" valueType="num">
                                      <p:cBhvr>
                                        <p:cTn id="39" dur="500" fill="hold"/>
                                        <p:tgtEl>
                                          <p:spTgt spid="19464"/>
                                        </p:tgtEl>
                                        <p:attrNameLst>
                                          <p:attrName>style.rotation</p:attrName>
                                        </p:attrNameLst>
                                      </p:cBhvr>
                                      <p:tavLst>
                                        <p:tav tm="0">
                                          <p:val>
                                            <p:fltVal val="360"/>
                                          </p:val>
                                        </p:tav>
                                        <p:tav tm="100000">
                                          <p:val>
                                            <p:fltVal val="0"/>
                                          </p:val>
                                        </p:tav>
                                      </p:tavLst>
                                    </p:anim>
                                    <p:animEffect transition="in" filter="fade">
                                      <p:cBhvr>
                                        <p:cTn id="40" dur="500"/>
                                        <p:tgtEl>
                                          <p:spTgt spid="1946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p:bldP spid="19465" grpId="0" animBg="1"/>
      <p:bldP spid="19468" grpId="0"/>
      <p:bldP spid="13" grpId="0"/>
      <p:bldP spid="16" grpId="0"/>
      <p:bldP spid="17" grpId="0"/>
      <p:bldP spid="4"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圆角矩形 1">
            <a:extLst>
              <a:ext uri="{FF2B5EF4-FFF2-40B4-BE49-F238E27FC236}">
                <a16:creationId xmlns:a16="http://schemas.microsoft.com/office/drawing/2014/main" id="{4E294095-1D31-4D32-8A47-53FC441677F8}"/>
              </a:ext>
            </a:extLst>
          </p:cNvPr>
          <p:cNvSpPr/>
          <p:nvPr>
            <p:custDataLst>
              <p:tags r:id="rId1"/>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a:extLst>
              <a:ext uri="{FF2B5EF4-FFF2-40B4-BE49-F238E27FC236}">
                <a16:creationId xmlns:a16="http://schemas.microsoft.com/office/drawing/2014/main" id="{BC6A2F81-0F62-424B-A243-0D7C9BF4CAE1}"/>
              </a:ext>
            </a:extLst>
          </p:cNvPr>
          <p:cNvSpPr txBox="1">
            <a:spLocks noChangeArrowheads="1"/>
          </p:cNvSpPr>
          <p:nvPr>
            <p:custDataLst>
              <p:tags r:id="rId2"/>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1" name="PA-文本框 5">
            <a:extLst>
              <a:ext uri="{FF2B5EF4-FFF2-40B4-BE49-F238E27FC236}">
                <a16:creationId xmlns:a16="http://schemas.microsoft.com/office/drawing/2014/main" id="{4D02300F-4287-4190-BC4B-E2719E6C0FEF}"/>
              </a:ext>
            </a:extLst>
          </p:cNvPr>
          <p:cNvSpPr txBox="1">
            <a:spLocks noChangeArrowheads="1"/>
          </p:cNvSpPr>
          <p:nvPr>
            <p:custDataLst>
              <p:tags r:id="rId3"/>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工作原理 </a:t>
            </a:r>
          </a:p>
        </p:txBody>
      </p:sp>
      <p:sp>
        <p:nvSpPr>
          <p:cNvPr id="13" name="PA-矩形 2">
            <a:extLst>
              <a:ext uri="{FF2B5EF4-FFF2-40B4-BE49-F238E27FC236}">
                <a16:creationId xmlns:a16="http://schemas.microsoft.com/office/drawing/2014/main" id="{5D6DF800-7F46-482E-9E74-974E554D9077}"/>
              </a:ext>
            </a:extLst>
          </p:cNvPr>
          <p:cNvSpPr>
            <a:spLocks noChangeArrowheads="1"/>
          </p:cNvSpPr>
          <p:nvPr>
            <p:custDataLst>
              <p:tags r:id="rId4"/>
            </p:custDataLst>
          </p:nvPr>
        </p:nvSpPr>
        <p:spPr bwMode="auto">
          <a:xfrm>
            <a:off x="566889" y="2106105"/>
            <a:ext cx="28504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lang="zh-CN" altLang="en-US" sz="2400" b="1" dirty="0"/>
              <a:t>（</a:t>
            </a:r>
            <a:r>
              <a:rPr lang="en-US" altLang="zh-CN" sz="2400" b="1" dirty="0"/>
              <a:t>1</a:t>
            </a:r>
            <a:r>
              <a:rPr lang="zh-CN" altLang="en-US" sz="2400" b="1" dirty="0"/>
              <a:t>）</a:t>
            </a:r>
            <a:r>
              <a:rPr lang="zh-CN" altLang="en-US" sz="2400" b="1" dirty="0">
                <a:solidFill>
                  <a:srgbClr val="000000"/>
                </a:solidFill>
              </a:rPr>
              <a:t>采样－保持 </a:t>
            </a:r>
            <a:endParaRPr lang="zh-CN" altLang="en-US" sz="2400" b="1" dirty="0"/>
          </a:p>
        </p:txBody>
      </p:sp>
      <p:pic>
        <p:nvPicPr>
          <p:cNvPr id="5" name="图片 4">
            <a:extLst>
              <a:ext uri="{FF2B5EF4-FFF2-40B4-BE49-F238E27FC236}">
                <a16:creationId xmlns:a16="http://schemas.microsoft.com/office/drawing/2014/main" id="{D952408F-E011-4624-BAB4-AD3920F52F0B}"/>
              </a:ext>
            </a:extLst>
          </p:cNvPr>
          <p:cNvPicPr>
            <a:picLocks noChangeAspect="1"/>
          </p:cNvPicPr>
          <p:nvPr/>
        </p:nvPicPr>
        <p:blipFill>
          <a:blip r:embed="rId6"/>
          <a:stretch>
            <a:fillRect/>
          </a:stretch>
        </p:blipFill>
        <p:spPr>
          <a:xfrm>
            <a:off x="5850836" y="1517922"/>
            <a:ext cx="5566130" cy="4432176"/>
          </a:xfrm>
          <a:prstGeom prst="rect">
            <a:avLst/>
          </a:prstGeom>
        </p:spPr>
      </p:pic>
      <p:sp>
        <p:nvSpPr>
          <p:cNvPr id="3" name="灯片编号占位符 2">
            <a:extLst>
              <a:ext uri="{FF2B5EF4-FFF2-40B4-BE49-F238E27FC236}">
                <a16:creationId xmlns:a16="http://schemas.microsoft.com/office/drawing/2014/main" id="{0D6ABFEA-C912-3EC5-BD99-6D11A162923A}"/>
              </a:ext>
            </a:extLst>
          </p:cNvPr>
          <p:cNvSpPr>
            <a:spLocks noGrp="1"/>
          </p:cNvSpPr>
          <p:nvPr>
            <p:ph type="sldNum" sz="quarter" idx="12"/>
          </p:nvPr>
        </p:nvSpPr>
        <p:spPr/>
        <p:txBody>
          <a:bodyPr/>
          <a:lstStyle/>
          <a:p>
            <a:fld id="{DD45D486-AB79-5346-9E81-F129A73A99D1}" type="slidenum">
              <a:rPr kumimoji="1" lang="zh-CN" altLang="en-US" smtClean="0"/>
              <a:pPr/>
              <a:t>16</a:t>
            </a:fld>
            <a:endParaRPr kumimoji="1" lang="zh-CN" altLang="en-US"/>
          </a:p>
        </p:txBody>
      </p:sp>
      <p:sp>
        <p:nvSpPr>
          <p:cNvPr id="4" name="内容占位符 2">
            <a:extLst>
              <a:ext uri="{FF2B5EF4-FFF2-40B4-BE49-F238E27FC236}">
                <a16:creationId xmlns:a16="http://schemas.microsoft.com/office/drawing/2014/main" id="{A85716DD-37F4-9E55-EB78-4A7C40959AF9}"/>
              </a:ext>
            </a:extLst>
          </p:cNvPr>
          <p:cNvSpPr txBox="1">
            <a:spLocks/>
          </p:cNvSpPr>
          <p:nvPr/>
        </p:nvSpPr>
        <p:spPr bwMode="auto">
          <a:xfrm>
            <a:off x="1021356" y="2650054"/>
            <a:ext cx="4570148" cy="79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所谓采样，就是对模拟信号</a:t>
            </a: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x(t)</a:t>
            </a:r>
            <a:r>
              <a:rPr kumimoji="1"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t>进行周期性抽取样值的过程。</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zh-CN" altLang="en-US" b="0" i="0" u="none" strike="noStrike" kern="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grpSp>
        <p:nvGrpSpPr>
          <p:cNvPr id="6" name="组合 5">
            <a:extLst>
              <a:ext uri="{FF2B5EF4-FFF2-40B4-BE49-F238E27FC236}">
                <a16:creationId xmlns:a16="http://schemas.microsoft.com/office/drawing/2014/main" id="{2CC0C6D9-7F8D-98CC-CED0-09C7E07AB8F4}"/>
              </a:ext>
            </a:extLst>
          </p:cNvPr>
          <p:cNvGrpSpPr/>
          <p:nvPr/>
        </p:nvGrpSpPr>
        <p:grpSpPr>
          <a:xfrm>
            <a:off x="1348380" y="3445734"/>
            <a:ext cx="3714750" cy="3057508"/>
            <a:chOff x="1421953" y="2493789"/>
            <a:chExt cx="3714750" cy="3057508"/>
          </a:xfrm>
        </p:grpSpPr>
        <p:sp>
          <p:nvSpPr>
            <p:cNvPr id="8" name="Text Box 7">
              <a:extLst>
                <a:ext uri="{FF2B5EF4-FFF2-40B4-BE49-F238E27FC236}">
                  <a16:creationId xmlns:a16="http://schemas.microsoft.com/office/drawing/2014/main" id="{96795D4F-98D9-C5D8-F254-F4506CCDA33F}"/>
                </a:ext>
              </a:extLst>
            </p:cNvPr>
            <p:cNvSpPr txBox="1">
              <a:spLocks noChangeArrowheads="1"/>
            </p:cNvSpPr>
            <p:nvPr/>
          </p:nvSpPr>
          <p:spPr bwMode="auto">
            <a:xfrm>
              <a:off x="2617341" y="4549602"/>
              <a:ext cx="12811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dirty="0">
                  <a:solidFill>
                    <a:srgbClr val="000000"/>
                  </a:solidFill>
                  <a:latin typeface="Times New Roman" panose="02020603050405020304" pitchFamily="18" charset="0"/>
                  <a:cs typeface="Times New Roman" panose="02020603050405020304" pitchFamily="18" charset="0"/>
                </a:rPr>
                <a:t>采样脉冲 </a:t>
              </a:r>
            </a:p>
          </p:txBody>
        </p:sp>
        <p:sp>
          <p:nvSpPr>
            <p:cNvPr id="12" name="Text Box 8">
              <a:extLst>
                <a:ext uri="{FF2B5EF4-FFF2-40B4-BE49-F238E27FC236}">
                  <a16:creationId xmlns:a16="http://schemas.microsoft.com/office/drawing/2014/main" id="{560FE693-E294-A00F-29F5-C1908FE401EA}"/>
                </a:ext>
              </a:extLst>
            </p:cNvPr>
            <p:cNvSpPr txBox="1">
              <a:spLocks noChangeArrowheads="1"/>
            </p:cNvSpPr>
            <p:nvPr/>
          </p:nvSpPr>
          <p:spPr bwMode="auto">
            <a:xfrm>
              <a:off x="1421953" y="2493789"/>
              <a:ext cx="5746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dirty="0">
                  <a:solidFill>
                    <a:srgbClr val="000000"/>
                  </a:solidFill>
                  <a:latin typeface="Times New Roman" panose="02020603050405020304" pitchFamily="18" charset="0"/>
                  <a:cs typeface="Times New Roman" panose="02020603050405020304" pitchFamily="18" charset="0"/>
                </a:rPr>
                <a:t>输入模拟信号 </a:t>
              </a:r>
            </a:p>
          </p:txBody>
        </p:sp>
        <p:sp>
          <p:nvSpPr>
            <p:cNvPr id="14" name="Text Box 9">
              <a:extLst>
                <a:ext uri="{FF2B5EF4-FFF2-40B4-BE49-F238E27FC236}">
                  <a16:creationId xmlns:a16="http://schemas.microsoft.com/office/drawing/2014/main" id="{88DAF38E-7B87-4079-D6F7-970028E40EE4}"/>
                </a:ext>
              </a:extLst>
            </p:cNvPr>
            <p:cNvSpPr txBox="1">
              <a:spLocks noChangeArrowheads="1"/>
            </p:cNvSpPr>
            <p:nvPr/>
          </p:nvSpPr>
          <p:spPr bwMode="auto">
            <a:xfrm>
              <a:off x="4633466" y="2565227"/>
              <a:ext cx="50323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dirty="0">
                  <a:solidFill>
                    <a:srgbClr val="000000"/>
                  </a:solidFill>
                  <a:latin typeface="Times New Roman" panose="02020603050405020304" pitchFamily="18" charset="0"/>
                  <a:cs typeface="Times New Roman" panose="02020603050405020304" pitchFamily="18" charset="0"/>
                </a:rPr>
                <a:t>采样输出信号 </a:t>
              </a:r>
            </a:p>
          </p:txBody>
        </p:sp>
        <p:graphicFrame>
          <p:nvGraphicFramePr>
            <p:cNvPr id="15" name="Object 10">
              <a:extLst>
                <a:ext uri="{FF2B5EF4-FFF2-40B4-BE49-F238E27FC236}">
                  <a16:creationId xmlns:a16="http://schemas.microsoft.com/office/drawing/2014/main" id="{8C1E8542-05E7-E390-1257-2F2C843A3BDA}"/>
                </a:ext>
              </a:extLst>
            </p:cNvPr>
            <p:cNvGraphicFramePr>
              <a:graphicFrameLocks noChangeAspect="1"/>
            </p:cNvGraphicFramePr>
            <p:nvPr>
              <p:extLst>
                <p:ext uri="{D42A27DB-BD31-4B8C-83A1-F6EECF244321}">
                  <p14:modId xmlns:p14="http://schemas.microsoft.com/office/powerpoint/2010/main" val="2529204966"/>
                </p:ext>
              </p:extLst>
            </p:nvPr>
          </p:nvGraphicFramePr>
          <p:xfrm>
            <a:off x="2546350" y="5054410"/>
            <a:ext cx="1511300" cy="496887"/>
          </p:xfrm>
          <a:graphic>
            <a:graphicData uri="http://schemas.openxmlformats.org/presentationml/2006/ole">
              <mc:AlternateContent xmlns:mc="http://schemas.openxmlformats.org/markup-compatibility/2006">
                <mc:Choice xmlns:v="urn:schemas-microsoft-com:vml" Requires="v">
                  <p:oleObj name="Equation" r:id="rId7" imgW="594292" imgH="129486" progId="Equation.DSMT4">
                    <p:embed/>
                  </p:oleObj>
                </mc:Choice>
                <mc:Fallback>
                  <p:oleObj name="Equation" r:id="rId7" imgW="594292" imgH="129486" progId="Equation.DSMT4">
                    <p:embed/>
                    <p:pic>
                      <p:nvPicPr>
                        <p:cNvPr id="15" name="Object 10">
                          <a:extLst>
                            <a:ext uri="{FF2B5EF4-FFF2-40B4-BE49-F238E27FC236}">
                              <a16:creationId xmlns:a16="http://schemas.microsoft.com/office/drawing/2014/main" id="{8C1E8542-05E7-E390-1257-2F2C843A3B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6350" y="5054410"/>
                          <a:ext cx="1511300" cy="4968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矩形 15">
              <a:extLst>
                <a:ext uri="{FF2B5EF4-FFF2-40B4-BE49-F238E27FC236}">
                  <a16:creationId xmlns:a16="http://schemas.microsoft.com/office/drawing/2014/main" id="{98F8BDC4-4756-2DC9-F5BD-284F115A4138}"/>
                </a:ext>
              </a:extLst>
            </p:cNvPr>
            <p:cNvSpPr/>
            <p:nvPr/>
          </p:nvSpPr>
          <p:spPr>
            <a:xfrm>
              <a:off x="2574565" y="3002568"/>
              <a:ext cx="1291458" cy="671295"/>
            </a:xfrm>
            <a:prstGeom prst="rect">
              <a:avLst/>
            </a:prstGeom>
            <a:noFill/>
            <a:ln w="25400"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solidFill>
                      <a:srgbClr val="000000"/>
                    </a:solidFill>
                  </a:ln>
                  <a:solidFill>
                    <a:srgbClr val="000000"/>
                  </a:solidFill>
                  <a:effectLst/>
                  <a:uLnTx/>
                  <a:uFillTx/>
                  <a:latin typeface="Times New Roman" panose="02020603050405020304" pitchFamily="18" charset="0"/>
                  <a:ea typeface="微软雅黑"/>
                  <a:cs typeface="Times New Roman" panose="02020603050405020304" pitchFamily="18" charset="0"/>
                </a:rPr>
                <a:t>取样开关</a:t>
              </a:r>
            </a:p>
          </p:txBody>
        </p:sp>
        <p:cxnSp>
          <p:nvCxnSpPr>
            <p:cNvPr id="17" name="直接箭头连接符 16">
              <a:extLst>
                <a:ext uri="{FF2B5EF4-FFF2-40B4-BE49-F238E27FC236}">
                  <a16:creationId xmlns:a16="http://schemas.microsoft.com/office/drawing/2014/main" id="{A308E4A9-BE34-046F-9CDD-1EE00B44E918}"/>
                </a:ext>
              </a:extLst>
            </p:cNvPr>
            <p:cNvCxnSpPr>
              <a:stCxn id="16" idx="3"/>
            </p:cNvCxnSpPr>
            <p:nvPr/>
          </p:nvCxnSpPr>
          <p:spPr>
            <a:xfrm flipV="1">
              <a:off x="3866703" y="3331989"/>
              <a:ext cx="452438" cy="6350"/>
            </a:xfrm>
            <a:prstGeom prst="straightConnector1">
              <a:avLst/>
            </a:prstGeom>
            <a:noFill/>
            <a:ln w="9525" cap="flat" cmpd="sng" algn="ctr">
              <a:solidFill>
                <a:srgbClr val="C00000"/>
              </a:solidFill>
              <a:prstDash val="solid"/>
              <a:tailEnd type="arrow"/>
            </a:ln>
            <a:effectLst/>
          </p:spPr>
        </p:cxnSp>
        <p:cxnSp>
          <p:nvCxnSpPr>
            <p:cNvPr id="18" name="直接箭头连接符 17">
              <a:extLst>
                <a:ext uri="{FF2B5EF4-FFF2-40B4-BE49-F238E27FC236}">
                  <a16:creationId xmlns:a16="http://schemas.microsoft.com/office/drawing/2014/main" id="{F647D5F0-72DF-497D-CE38-22D89CA6BA8C}"/>
                </a:ext>
              </a:extLst>
            </p:cNvPr>
            <p:cNvCxnSpPr>
              <a:stCxn id="22" idx="0"/>
              <a:endCxn id="16" idx="2"/>
            </p:cNvCxnSpPr>
            <p:nvPr/>
          </p:nvCxnSpPr>
          <p:spPr>
            <a:xfrm flipV="1">
              <a:off x="3208236" y="3673863"/>
              <a:ext cx="0" cy="418539"/>
            </a:xfrm>
            <a:prstGeom prst="straightConnector1">
              <a:avLst/>
            </a:prstGeom>
            <a:noFill/>
            <a:ln w="9525" cap="flat" cmpd="sng" algn="ctr">
              <a:solidFill>
                <a:srgbClr val="C00000"/>
              </a:solidFill>
              <a:prstDash val="solid"/>
              <a:tailEnd type="arrow"/>
            </a:ln>
            <a:effectLst/>
          </p:spPr>
        </p:cxnSp>
        <p:cxnSp>
          <p:nvCxnSpPr>
            <p:cNvPr id="19" name="直接箭头连接符 18">
              <a:extLst>
                <a:ext uri="{FF2B5EF4-FFF2-40B4-BE49-F238E27FC236}">
                  <a16:creationId xmlns:a16="http://schemas.microsoft.com/office/drawing/2014/main" id="{9D7F04A6-9545-C0BD-1E33-B88015194387}"/>
                </a:ext>
              </a:extLst>
            </p:cNvPr>
            <p:cNvCxnSpPr>
              <a:endCxn id="16" idx="1"/>
            </p:cNvCxnSpPr>
            <p:nvPr/>
          </p:nvCxnSpPr>
          <p:spPr>
            <a:xfrm>
              <a:off x="2041078" y="3331989"/>
              <a:ext cx="533400" cy="6350"/>
            </a:xfrm>
            <a:prstGeom prst="straightConnector1">
              <a:avLst/>
            </a:prstGeom>
            <a:noFill/>
            <a:ln w="9525" cap="flat" cmpd="sng" algn="ctr">
              <a:solidFill>
                <a:srgbClr val="C00000"/>
              </a:solidFill>
              <a:prstDash val="solid"/>
              <a:tailEnd type="arrow"/>
            </a:ln>
            <a:effectLst/>
          </p:spPr>
        </p:cxnSp>
        <p:sp>
          <p:nvSpPr>
            <p:cNvPr id="20" name="TextBox 18">
              <a:extLst>
                <a:ext uri="{FF2B5EF4-FFF2-40B4-BE49-F238E27FC236}">
                  <a16:creationId xmlns:a16="http://schemas.microsoft.com/office/drawing/2014/main" id="{98A6EF94-6F76-5EBE-590B-4B92C3E9FD7B}"/>
                </a:ext>
              </a:extLst>
            </p:cNvPr>
            <p:cNvSpPr txBox="1">
              <a:spLocks noChangeArrowheads="1"/>
            </p:cNvSpPr>
            <p:nvPr/>
          </p:nvSpPr>
          <p:spPr bwMode="auto">
            <a:xfrm>
              <a:off x="1896616" y="2962102"/>
              <a:ext cx="5309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x(t)</a:t>
              </a:r>
              <a:endParaRPr kumimoji="0" lang="zh-CN" alt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21" name="TextBox 19">
              <a:extLst>
                <a:ext uri="{FF2B5EF4-FFF2-40B4-BE49-F238E27FC236}">
                  <a16:creationId xmlns:a16="http://schemas.microsoft.com/office/drawing/2014/main" id="{0272AC28-03B2-08D5-E388-F03C97891B76}"/>
                </a:ext>
              </a:extLst>
            </p:cNvPr>
            <p:cNvSpPr txBox="1">
              <a:spLocks noChangeArrowheads="1"/>
            </p:cNvSpPr>
            <p:nvPr/>
          </p:nvSpPr>
          <p:spPr bwMode="auto">
            <a:xfrm>
              <a:off x="3952428" y="2957339"/>
              <a:ext cx="5309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y(t)</a:t>
              </a:r>
              <a:endParaRPr kumimoji="0" lang="zh-CN" altLang="en-US"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22" name="TextBox 20">
              <a:extLst>
                <a:ext uri="{FF2B5EF4-FFF2-40B4-BE49-F238E27FC236}">
                  <a16:creationId xmlns:a16="http://schemas.microsoft.com/office/drawing/2014/main" id="{25BF7879-6EEF-B5E0-1BBD-13863DCD98E5}"/>
                </a:ext>
              </a:extLst>
            </p:cNvPr>
            <p:cNvSpPr txBox="1">
              <a:spLocks noChangeArrowheads="1"/>
            </p:cNvSpPr>
            <p:nvPr/>
          </p:nvSpPr>
          <p:spPr bwMode="auto">
            <a:xfrm>
              <a:off x="2942778" y="4092402"/>
              <a:ext cx="5309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S(t)</a:t>
              </a:r>
              <a:endPar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500"/>
                            </p:stCondLst>
                            <p:childTnLst>
                              <p:par>
                                <p:cTn id="18" presetID="49" presetClass="entr" presetSubtype="0" decel="10000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 calcmode="lin" valueType="num">
                                      <p:cBhvr>
                                        <p:cTn id="22" dur="500" fill="hold"/>
                                        <p:tgtEl>
                                          <p:spTgt spid="5"/>
                                        </p:tgtEl>
                                        <p:attrNameLst>
                                          <p:attrName>style.rotation</p:attrName>
                                        </p:attrNameLst>
                                      </p:cBhvr>
                                      <p:tavLst>
                                        <p:tav tm="0">
                                          <p:val>
                                            <p:fltVal val="360"/>
                                          </p:val>
                                        </p:tav>
                                        <p:tav tm="100000">
                                          <p:val>
                                            <p:fltVal val="0"/>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PA-矩形 7"/>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1266" name="PA-Object 6"/>
          <p:cNvGraphicFramePr>
            <a:graphicFrameLocks noChangeAspect="1"/>
          </p:cNvGraphicFramePr>
          <p:nvPr>
            <p:custDataLst>
              <p:tags r:id="rId2"/>
            </p:custDataLst>
            <p:extLst>
              <p:ext uri="{D42A27DB-BD31-4B8C-83A1-F6EECF244321}">
                <p14:modId xmlns:p14="http://schemas.microsoft.com/office/powerpoint/2010/main" val="1029233013"/>
              </p:ext>
            </p:extLst>
          </p:nvPr>
        </p:nvGraphicFramePr>
        <p:xfrm>
          <a:off x="2065338" y="3498850"/>
          <a:ext cx="8297862" cy="1752600"/>
        </p:xfrm>
        <a:graphic>
          <a:graphicData uri="http://schemas.openxmlformats.org/presentationml/2006/ole">
            <mc:AlternateContent xmlns:mc="http://schemas.openxmlformats.org/markup-compatibility/2006">
              <mc:Choice xmlns:v="urn:schemas-microsoft-com:vml" Requires="v">
                <p:oleObj name="Visio" r:id="rId12" imgW="4564474" imgH="968140" progId="Visio.Drawing.11">
                  <p:embed/>
                </p:oleObj>
              </mc:Choice>
              <mc:Fallback>
                <p:oleObj name="Visio" r:id="rId12" imgW="4564474" imgH="968140" progId="Visio.Drawing.11">
                  <p:embed/>
                  <p:pic>
                    <p:nvPicPr>
                      <p:cNvPr id="11266" name="PA-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65338" y="3498850"/>
                        <a:ext cx="82978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1" name="PA-矩形 7"/>
          <p:cNvSpPr>
            <a:spLocks noChangeArrowheads="1"/>
          </p:cNvSpPr>
          <p:nvPr>
            <p:custDataLst>
              <p:tags r:id="rId3"/>
            </p:custDataLst>
          </p:nvPr>
        </p:nvSpPr>
        <p:spPr bwMode="auto">
          <a:xfrm>
            <a:off x="3936594" y="5492541"/>
            <a:ext cx="43188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zh-CN" sz="2000" dirty="0">
                <a:solidFill>
                  <a:srgbClr val="000000"/>
                </a:solidFill>
                <a:sym typeface="宋体" panose="02010600030101010101" pitchFamily="2" charset="-122"/>
              </a:rPr>
              <a:t>采样―保持电路</a:t>
            </a:r>
            <a:r>
              <a:rPr kumimoji="0" lang="en-US" altLang="zh-CN" sz="2000" dirty="0">
                <a:solidFill>
                  <a:srgbClr val="000000"/>
                </a:solidFill>
                <a:sym typeface="宋体" panose="02010600030101010101" pitchFamily="2" charset="-122"/>
              </a:rPr>
              <a:t>(a)</a:t>
            </a:r>
            <a:r>
              <a:rPr kumimoji="0" lang="zh-CN" altLang="zh-CN" sz="2000" dirty="0">
                <a:solidFill>
                  <a:srgbClr val="000000"/>
                </a:solidFill>
                <a:sym typeface="宋体" panose="02010600030101010101" pitchFamily="2" charset="-122"/>
              </a:rPr>
              <a:t>，及输出波形</a:t>
            </a:r>
            <a:r>
              <a:rPr kumimoji="0" lang="en-US" altLang="zh-CN" sz="2000" dirty="0">
                <a:solidFill>
                  <a:srgbClr val="000000"/>
                </a:solidFill>
                <a:sym typeface="宋体" panose="02010600030101010101" pitchFamily="2" charset="-122"/>
              </a:rPr>
              <a:t>(b)</a:t>
            </a:r>
            <a:endParaRPr kumimoji="0" lang="zh-CN" altLang="en-US" sz="2000" dirty="0">
              <a:solidFill>
                <a:srgbClr val="000000"/>
              </a:solidFill>
              <a:sym typeface="宋体" panose="02010600030101010101" pitchFamily="2" charset="-122"/>
            </a:endParaRPr>
          </a:p>
        </p:txBody>
      </p:sp>
      <p:sp>
        <p:nvSpPr>
          <p:cNvPr id="2" name="PA-矩形 1"/>
          <p:cNvSpPr>
            <a:spLocks noChangeArrowheads="1"/>
          </p:cNvSpPr>
          <p:nvPr>
            <p:custDataLst>
              <p:tags r:id="rId4"/>
            </p:custDataLst>
          </p:nvPr>
        </p:nvSpPr>
        <p:spPr bwMode="auto">
          <a:xfrm>
            <a:off x="3505200" y="3389312"/>
            <a:ext cx="1752600" cy="1258887"/>
          </a:xfrm>
          <a:prstGeom prst="roundRect">
            <a:avLst/>
          </a:prstGeom>
          <a:noFill/>
          <a:ln w="381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3" name="PA-文本框 2"/>
          <p:cNvSpPr txBox="1">
            <a:spLocks noChangeArrowheads="1"/>
          </p:cNvSpPr>
          <p:nvPr>
            <p:custDataLst>
              <p:tags r:id="rId5"/>
            </p:custDataLst>
          </p:nvPr>
        </p:nvSpPr>
        <p:spPr bwMode="auto">
          <a:xfrm>
            <a:off x="5257800" y="2752726"/>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800" i="1">
                <a:solidFill>
                  <a:srgbClr val="000000"/>
                </a:solidFill>
                <a:latin typeface="Times New Roman" panose="02020603050405020304" pitchFamily="18" charset="0"/>
              </a:rPr>
              <a:t>u</a:t>
            </a:r>
            <a:r>
              <a:rPr kumimoji="0" lang="en-US" altLang="zh-CN" sz="1800" baseline="-25000">
                <a:solidFill>
                  <a:srgbClr val="000000"/>
                </a:solidFill>
                <a:latin typeface="Times New Roman" panose="02020603050405020304" pitchFamily="18" charset="0"/>
              </a:rPr>
              <a:t>o</a:t>
            </a:r>
            <a:r>
              <a:rPr kumimoji="0" lang="en-US" altLang="zh-CN" sz="1800">
                <a:solidFill>
                  <a:srgbClr val="000000"/>
                </a:solidFill>
                <a:latin typeface="Times New Roman" panose="02020603050405020304" pitchFamily="18" charset="0"/>
              </a:rPr>
              <a:t>=</a:t>
            </a:r>
            <a:r>
              <a:rPr kumimoji="0" lang="en-US" altLang="zh-CN" sz="1800" i="1">
                <a:solidFill>
                  <a:srgbClr val="000000"/>
                </a:solidFill>
                <a:latin typeface="Times New Roman" panose="02020603050405020304" pitchFamily="18" charset="0"/>
              </a:rPr>
              <a:t> </a:t>
            </a:r>
            <a:r>
              <a:rPr kumimoji="0" lang="en-US" altLang="zh-CN" sz="2800" i="1">
                <a:solidFill>
                  <a:srgbClr val="000000"/>
                </a:solidFill>
                <a:latin typeface="Times New Roman" panose="02020603050405020304" pitchFamily="18" charset="0"/>
              </a:rPr>
              <a:t>u</a:t>
            </a:r>
            <a:r>
              <a:rPr kumimoji="0" lang="en-US" altLang="zh-CN" sz="1800" baseline="-25000">
                <a:solidFill>
                  <a:srgbClr val="000000"/>
                </a:solidFill>
                <a:latin typeface="Times New Roman" panose="02020603050405020304" pitchFamily="18" charset="0"/>
              </a:rPr>
              <a:t>-</a:t>
            </a:r>
            <a:r>
              <a:rPr kumimoji="0" lang="en-US" altLang="zh-CN" sz="1800">
                <a:solidFill>
                  <a:srgbClr val="000000"/>
                </a:solidFill>
                <a:latin typeface="Times New Roman" panose="02020603050405020304" pitchFamily="18" charset="0"/>
              </a:rPr>
              <a:t>=</a:t>
            </a:r>
            <a:r>
              <a:rPr kumimoji="0" lang="en-US" altLang="zh-CN" sz="1800" i="1">
                <a:solidFill>
                  <a:srgbClr val="000000"/>
                </a:solidFill>
                <a:latin typeface="Times New Roman" panose="02020603050405020304" pitchFamily="18" charset="0"/>
              </a:rPr>
              <a:t> </a:t>
            </a:r>
            <a:r>
              <a:rPr kumimoji="0" lang="en-US" altLang="zh-CN" sz="2800" i="1">
                <a:solidFill>
                  <a:srgbClr val="000000"/>
                </a:solidFill>
                <a:latin typeface="Times New Roman" panose="02020603050405020304" pitchFamily="18" charset="0"/>
              </a:rPr>
              <a:t>u</a:t>
            </a:r>
            <a:r>
              <a:rPr kumimoji="0" lang="en-US" altLang="zh-CN" sz="1800" baseline="-25000">
                <a:solidFill>
                  <a:srgbClr val="000000"/>
                </a:solidFill>
                <a:latin typeface="Times New Roman" panose="02020603050405020304" pitchFamily="18" charset="0"/>
              </a:rPr>
              <a:t>+</a:t>
            </a:r>
            <a:r>
              <a:rPr kumimoji="0" lang="en-US" altLang="zh-CN" sz="1800">
                <a:solidFill>
                  <a:srgbClr val="000000"/>
                </a:solidFill>
                <a:latin typeface="Times New Roman" panose="02020603050405020304" pitchFamily="18" charset="0"/>
              </a:rPr>
              <a:t>=</a:t>
            </a:r>
            <a:r>
              <a:rPr kumimoji="0" lang="en-US" altLang="zh-CN" sz="2800" i="1">
                <a:solidFill>
                  <a:srgbClr val="000000"/>
                </a:solidFill>
                <a:latin typeface="Times New Roman" panose="02020603050405020304" pitchFamily="18" charset="0"/>
              </a:rPr>
              <a:t>u</a:t>
            </a:r>
            <a:r>
              <a:rPr kumimoji="0" lang="en-US" altLang="zh-CN" sz="1800" baseline="-25000">
                <a:solidFill>
                  <a:srgbClr val="000000"/>
                </a:solidFill>
                <a:latin typeface="Times New Roman" panose="02020603050405020304" pitchFamily="18" charset="0"/>
              </a:rPr>
              <a:t>C</a:t>
            </a:r>
            <a:endParaRPr kumimoji="0" lang="zh-CN" altLang="en-US" sz="1800" baseline="-25000">
              <a:solidFill>
                <a:srgbClr val="000000"/>
              </a:solidFill>
              <a:latin typeface="Times New Roman" panose="02020603050405020304" pitchFamily="18" charset="0"/>
            </a:endParaRPr>
          </a:p>
        </p:txBody>
      </p:sp>
      <p:sp>
        <p:nvSpPr>
          <p:cNvPr id="10" name="PA-文本框 9"/>
          <p:cNvSpPr txBox="1">
            <a:spLocks noChangeArrowheads="1"/>
          </p:cNvSpPr>
          <p:nvPr>
            <p:custDataLst>
              <p:tags r:id="rId6"/>
            </p:custDataLst>
          </p:nvPr>
        </p:nvSpPr>
        <p:spPr bwMode="auto">
          <a:xfrm>
            <a:off x="3904181" y="2775685"/>
            <a:ext cx="2707238" cy="37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800" baseline="-25000" dirty="0">
                <a:solidFill>
                  <a:srgbClr val="000000"/>
                </a:solidFill>
              </a:rPr>
              <a:t>电压跟随器</a:t>
            </a:r>
            <a:endParaRPr kumimoji="0" lang="zh-CN" altLang="en-US" sz="1800" baseline="-25000" dirty="0">
              <a:solidFill>
                <a:srgbClr val="000000"/>
              </a:solidFill>
            </a:endParaRPr>
          </a:p>
        </p:txBody>
      </p:sp>
      <p:sp>
        <p:nvSpPr>
          <p:cNvPr id="11" name="PA-圆角矩形 1">
            <a:extLst>
              <a:ext uri="{FF2B5EF4-FFF2-40B4-BE49-F238E27FC236}">
                <a16:creationId xmlns:a16="http://schemas.microsoft.com/office/drawing/2014/main" id="{84B3FA25-270C-4849-BD23-DFF7FD65F8E7}"/>
              </a:ext>
            </a:extLst>
          </p:cNvPr>
          <p:cNvSpPr/>
          <p:nvPr>
            <p:custDataLst>
              <p:tags r:id="rId7"/>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a:extLst>
              <a:ext uri="{FF2B5EF4-FFF2-40B4-BE49-F238E27FC236}">
                <a16:creationId xmlns:a16="http://schemas.microsoft.com/office/drawing/2014/main" id="{873FF33C-28AF-4BFE-BE7D-D389E4EAF4CF}"/>
              </a:ext>
            </a:extLst>
          </p:cNvPr>
          <p:cNvSpPr txBox="1">
            <a:spLocks noChangeArrowheads="1"/>
          </p:cNvSpPr>
          <p:nvPr>
            <p:custDataLst>
              <p:tags r:id="rId8"/>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5" name="PA-文本框 5">
            <a:extLst>
              <a:ext uri="{FF2B5EF4-FFF2-40B4-BE49-F238E27FC236}">
                <a16:creationId xmlns:a16="http://schemas.microsoft.com/office/drawing/2014/main" id="{BC641842-E431-40CE-BAEA-9F02891ABD73}"/>
              </a:ext>
            </a:extLst>
          </p:cNvPr>
          <p:cNvSpPr txBox="1">
            <a:spLocks noChangeArrowheads="1"/>
          </p:cNvSpPr>
          <p:nvPr>
            <p:custDataLst>
              <p:tags r:id="rId9"/>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工作原理 </a:t>
            </a:r>
          </a:p>
        </p:txBody>
      </p:sp>
      <p:sp>
        <p:nvSpPr>
          <p:cNvPr id="4" name="灯片编号占位符 3">
            <a:extLst>
              <a:ext uri="{FF2B5EF4-FFF2-40B4-BE49-F238E27FC236}">
                <a16:creationId xmlns:a16="http://schemas.microsoft.com/office/drawing/2014/main" id="{6A2E031B-3248-264F-71EC-33DDBBDCB5E6}"/>
              </a:ext>
            </a:extLst>
          </p:cNvPr>
          <p:cNvSpPr>
            <a:spLocks noGrp="1"/>
          </p:cNvSpPr>
          <p:nvPr>
            <p:ph type="sldNum" sz="quarter" idx="12"/>
          </p:nvPr>
        </p:nvSpPr>
        <p:spPr/>
        <p:txBody>
          <a:bodyPr/>
          <a:lstStyle/>
          <a:p>
            <a:fld id="{DD45D486-AB79-5346-9E81-F129A73A99D1}" type="slidenum">
              <a:rPr kumimoji="1" lang="zh-CN" altLang="en-US" smtClean="0"/>
              <a:pPr/>
              <a:t>17</a:t>
            </a:fld>
            <a:endParaRPr kumimoji="1" lang="zh-CN" altLang="en-US"/>
          </a:p>
        </p:txBody>
      </p:sp>
      <p:sp>
        <p:nvSpPr>
          <p:cNvPr id="5" name="PA-矩形 2">
            <a:extLst>
              <a:ext uri="{FF2B5EF4-FFF2-40B4-BE49-F238E27FC236}">
                <a16:creationId xmlns:a16="http://schemas.microsoft.com/office/drawing/2014/main" id="{EF5B049E-D603-C92A-1311-0313EE1A931F}"/>
              </a:ext>
            </a:extLst>
          </p:cNvPr>
          <p:cNvSpPr>
            <a:spLocks noChangeArrowheads="1"/>
          </p:cNvSpPr>
          <p:nvPr>
            <p:custDataLst>
              <p:tags r:id="rId10"/>
            </p:custDataLst>
          </p:nvPr>
        </p:nvSpPr>
        <p:spPr bwMode="auto">
          <a:xfrm>
            <a:off x="566889" y="2106105"/>
            <a:ext cx="28504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lang="zh-CN" altLang="en-US" sz="2400" b="1" dirty="0"/>
              <a:t>（</a:t>
            </a:r>
            <a:r>
              <a:rPr lang="en-US" altLang="zh-CN" sz="2400" b="1" dirty="0"/>
              <a:t>1</a:t>
            </a:r>
            <a:r>
              <a:rPr lang="zh-CN" altLang="en-US" sz="2400" b="1" dirty="0"/>
              <a:t>）</a:t>
            </a:r>
            <a:r>
              <a:rPr lang="zh-CN" altLang="en-US" sz="2400" b="1" dirty="0">
                <a:solidFill>
                  <a:srgbClr val="000000"/>
                </a:solidFill>
              </a:rPr>
              <a:t>采样－保持 </a:t>
            </a: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500" fill="hold"/>
                                        <p:tgtEl>
                                          <p:spTgt spid="11266"/>
                                        </p:tgtEl>
                                        <p:attrNameLst>
                                          <p:attrName>ppt_w</p:attrName>
                                        </p:attrNameLst>
                                      </p:cBhvr>
                                      <p:tavLst>
                                        <p:tav tm="0">
                                          <p:val>
                                            <p:fltVal val="0"/>
                                          </p:val>
                                        </p:tav>
                                        <p:tav tm="100000">
                                          <p:val>
                                            <p:strVal val="#ppt_w"/>
                                          </p:val>
                                        </p:tav>
                                      </p:tavLst>
                                    </p:anim>
                                    <p:anim calcmode="lin" valueType="num">
                                      <p:cBhvr>
                                        <p:cTn id="8" dur="500" fill="hold"/>
                                        <p:tgtEl>
                                          <p:spTgt spid="11266"/>
                                        </p:tgtEl>
                                        <p:attrNameLst>
                                          <p:attrName>ppt_h</p:attrName>
                                        </p:attrNameLst>
                                      </p:cBhvr>
                                      <p:tavLst>
                                        <p:tav tm="0">
                                          <p:val>
                                            <p:fltVal val="0"/>
                                          </p:val>
                                        </p:tav>
                                        <p:tav tm="100000">
                                          <p:val>
                                            <p:strVal val="#ppt_h"/>
                                          </p:val>
                                        </p:tav>
                                      </p:tavLst>
                                    </p:anim>
                                    <p:anim calcmode="lin" valueType="num">
                                      <p:cBhvr>
                                        <p:cTn id="9" dur="500" fill="hold"/>
                                        <p:tgtEl>
                                          <p:spTgt spid="11266"/>
                                        </p:tgtEl>
                                        <p:attrNameLst>
                                          <p:attrName>style.rotation</p:attrName>
                                        </p:attrNameLst>
                                      </p:cBhvr>
                                      <p:tavLst>
                                        <p:tav tm="0">
                                          <p:val>
                                            <p:fltVal val="360"/>
                                          </p:val>
                                        </p:tav>
                                        <p:tav tm="100000">
                                          <p:val>
                                            <p:fltVal val="0"/>
                                          </p:val>
                                        </p:tav>
                                      </p:tavLst>
                                    </p:anim>
                                    <p:animEffect transition="in" filter="fade">
                                      <p:cBhvr>
                                        <p:cTn id="10" dur="500"/>
                                        <p:tgtEl>
                                          <p:spTgt spid="11266"/>
                                        </p:tgtEl>
                                      </p:cBhvr>
                                    </p:animEffect>
                                  </p:childTnLst>
                                </p:cTn>
                              </p:par>
                            </p:childTnLst>
                          </p:cTn>
                        </p:par>
                        <p:par>
                          <p:cTn id="11" fill="hold">
                            <p:stCondLst>
                              <p:cond delay="500"/>
                            </p:stCondLst>
                            <p:childTnLst>
                              <p:par>
                                <p:cTn id="12" presetID="20" presetClass="entr" presetSubtype="0" fill="hold" grpId="0" nodeType="afterEffect">
                                  <p:stCondLst>
                                    <p:cond delay="0"/>
                                  </p:stCondLst>
                                  <p:childTnLst>
                                    <p:set>
                                      <p:cBhvr>
                                        <p:cTn id="13" dur="1" fill="hold">
                                          <p:stCondLst>
                                            <p:cond delay="0"/>
                                          </p:stCondLst>
                                        </p:cTn>
                                        <p:tgtEl>
                                          <p:spTgt spid="11271"/>
                                        </p:tgtEl>
                                        <p:attrNameLst>
                                          <p:attrName>style.visibility</p:attrName>
                                        </p:attrNameLst>
                                      </p:cBhvr>
                                      <p:to>
                                        <p:strVal val="visible"/>
                                      </p:to>
                                    </p:set>
                                    <p:animEffect transition="in" filter="wedge">
                                      <p:cBhvr>
                                        <p:cTn id="14" dur="500"/>
                                        <p:tgtEl>
                                          <p:spTgt spid="11271"/>
                                        </p:tgtEl>
                                      </p:cBhvr>
                                    </p:animEffect>
                                  </p:childTnLst>
                                </p:cTn>
                              </p:par>
                            </p:childTnLst>
                          </p:cTn>
                        </p:par>
                        <p:par>
                          <p:cTn id="15" fill="hold" nodeType="withGroup">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000"/>
                                        <p:tgtEl>
                                          <p:spTgt spid="2"/>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2" grpId="0" animBg="1"/>
      <p:bldP spid="3"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5">
            <a:extLst>
              <a:ext uri="{FF2B5EF4-FFF2-40B4-BE49-F238E27FC236}">
                <a16:creationId xmlns:a16="http://schemas.microsoft.com/office/drawing/2014/main" id="{5135AB4D-96F7-4D10-9FE4-86F26AAE672D}"/>
              </a:ext>
            </a:extLst>
          </p:cNvPr>
          <p:cNvSpPr txBox="1">
            <a:spLocks noChangeArrowheads="1"/>
          </p:cNvSpPr>
          <p:nvPr>
            <p:custDataLst>
              <p:tags r:id="rId1"/>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工作原理 </a:t>
            </a:r>
          </a:p>
        </p:txBody>
      </p:sp>
      <p:sp>
        <p:nvSpPr>
          <p:cNvPr id="22533" name="PA-矩形 7"/>
          <p:cNvSpPr>
            <a:spLocks noChangeArrowheads="1"/>
          </p:cNvSpPr>
          <p:nvPr>
            <p:custDataLst>
              <p:tags r:id="rId2"/>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2290" name="PA-Object 6"/>
          <p:cNvGraphicFramePr>
            <a:graphicFrameLocks noChangeAspect="1"/>
          </p:cNvGraphicFramePr>
          <p:nvPr>
            <p:custDataLst>
              <p:tags r:id="rId3"/>
            </p:custDataLst>
            <p:extLst>
              <p:ext uri="{D42A27DB-BD31-4B8C-83A1-F6EECF244321}">
                <p14:modId xmlns:p14="http://schemas.microsoft.com/office/powerpoint/2010/main" val="4275217797"/>
              </p:ext>
            </p:extLst>
          </p:nvPr>
        </p:nvGraphicFramePr>
        <p:xfrm>
          <a:off x="2289968" y="2632732"/>
          <a:ext cx="7612063" cy="2819400"/>
        </p:xfrm>
        <a:graphic>
          <a:graphicData uri="http://schemas.openxmlformats.org/presentationml/2006/ole">
            <mc:AlternateContent xmlns:mc="http://schemas.openxmlformats.org/markup-compatibility/2006">
              <mc:Choice xmlns:v="urn:schemas-microsoft-com:vml" Requires="v">
                <p:oleObj name="Visio" r:id="rId9" imgW="5111870" imgH="1891695" progId="Visio.Drawing.11">
                  <p:embed/>
                </p:oleObj>
              </mc:Choice>
              <mc:Fallback>
                <p:oleObj name="Visio" r:id="rId9" imgW="5111870" imgH="1891695" progId="Visio.Drawing.11">
                  <p:embed/>
                  <p:pic>
                    <p:nvPicPr>
                      <p:cNvPr id="12290" name="PA-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9968" y="2632732"/>
                        <a:ext cx="76120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5" name="PA-矩形 7"/>
          <p:cNvSpPr>
            <a:spLocks noChangeArrowheads="1"/>
          </p:cNvSpPr>
          <p:nvPr>
            <p:custDataLst>
              <p:tags r:id="rId4"/>
            </p:custDataLst>
          </p:nvPr>
        </p:nvSpPr>
        <p:spPr bwMode="auto">
          <a:xfrm>
            <a:off x="3352800" y="5429466"/>
            <a:ext cx="586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zh-CN" sz="2000" b="1" dirty="0">
                <a:solidFill>
                  <a:srgbClr val="000000"/>
                </a:solidFill>
                <a:sym typeface="宋体" panose="02010600030101010101" pitchFamily="2" charset="-122"/>
              </a:rPr>
              <a:t>集成采样</a:t>
            </a:r>
            <a:r>
              <a:rPr kumimoji="0" lang="en-US" altLang="zh-CN" sz="2000" b="1" dirty="0">
                <a:solidFill>
                  <a:srgbClr val="000000"/>
                </a:solidFill>
                <a:sym typeface="宋体" panose="02010600030101010101" pitchFamily="2" charset="-122"/>
              </a:rPr>
              <a:t>-</a:t>
            </a:r>
            <a:r>
              <a:rPr kumimoji="0" lang="zh-CN" altLang="zh-CN" sz="2000" b="1" dirty="0">
                <a:solidFill>
                  <a:srgbClr val="000000"/>
                </a:solidFill>
                <a:sym typeface="宋体" panose="02010600030101010101" pitchFamily="2" charset="-122"/>
              </a:rPr>
              <a:t>保持器</a:t>
            </a:r>
            <a:r>
              <a:rPr kumimoji="0" lang="en-US" altLang="zh-CN" sz="2000" b="1" dirty="0">
                <a:solidFill>
                  <a:srgbClr val="000000"/>
                </a:solidFill>
                <a:sym typeface="宋体" panose="02010600030101010101" pitchFamily="2" charset="-122"/>
              </a:rPr>
              <a:t>LF198</a:t>
            </a:r>
            <a:r>
              <a:rPr kumimoji="0" lang="zh-CN" altLang="zh-CN" sz="2000" b="1" dirty="0">
                <a:solidFill>
                  <a:srgbClr val="000000"/>
                </a:solidFill>
                <a:sym typeface="宋体" panose="02010600030101010101" pitchFamily="2" charset="-122"/>
              </a:rPr>
              <a:t>的电路原理图</a:t>
            </a:r>
            <a:r>
              <a:rPr kumimoji="0" lang="en-US" altLang="zh-CN" sz="2000" b="1" dirty="0">
                <a:solidFill>
                  <a:srgbClr val="000000"/>
                </a:solidFill>
                <a:sym typeface="宋体" panose="02010600030101010101" pitchFamily="2" charset="-122"/>
              </a:rPr>
              <a:t>(a)</a:t>
            </a:r>
            <a:r>
              <a:rPr kumimoji="0" lang="zh-CN" altLang="zh-CN" sz="2000" b="1" dirty="0">
                <a:solidFill>
                  <a:srgbClr val="000000"/>
                </a:solidFill>
                <a:sym typeface="宋体" panose="02010600030101010101" pitchFamily="2" charset="-122"/>
              </a:rPr>
              <a:t>及符号</a:t>
            </a:r>
            <a:r>
              <a:rPr kumimoji="0" lang="en-US" altLang="zh-CN" sz="2000" b="1" dirty="0">
                <a:solidFill>
                  <a:srgbClr val="000000"/>
                </a:solidFill>
                <a:sym typeface="宋体" panose="02010600030101010101" pitchFamily="2" charset="-122"/>
              </a:rPr>
              <a:t>(b)</a:t>
            </a:r>
            <a:endParaRPr kumimoji="0" lang="zh-CN" altLang="en-US" sz="2000" b="1" dirty="0">
              <a:solidFill>
                <a:srgbClr val="000000"/>
              </a:solidFill>
              <a:sym typeface="宋体" panose="02010600030101010101" pitchFamily="2" charset="-122"/>
            </a:endParaRPr>
          </a:p>
        </p:txBody>
      </p:sp>
      <p:sp>
        <p:nvSpPr>
          <p:cNvPr id="9" name="PA-圆角矩形 1">
            <a:extLst>
              <a:ext uri="{FF2B5EF4-FFF2-40B4-BE49-F238E27FC236}">
                <a16:creationId xmlns:a16="http://schemas.microsoft.com/office/drawing/2014/main" id="{7F89BE5F-0BC6-4CA9-8E36-87A60960DE46}"/>
              </a:ext>
            </a:extLst>
          </p:cNvPr>
          <p:cNvSpPr/>
          <p:nvPr>
            <p:custDataLst>
              <p:tags r:id="rId5"/>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a:extLst>
              <a:ext uri="{FF2B5EF4-FFF2-40B4-BE49-F238E27FC236}">
                <a16:creationId xmlns:a16="http://schemas.microsoft.com/office/drawing/2014/main" id="{6A3856F8-29B5-44A7-B689-716B80FAD538}"/>
              </a:ext>
            </a:extLst>
          </p:cNvPr>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2" name="灯片编号占位符 1">
            <a:extLst>
              <a:ext uri="{FF2B5EF4-FFF2-40B4-BE49-F238E27FC236}">
                <a16:creationId xmlns:a16="http://schemas.microsoft.com/office/drawing/2014/main" id="{2D45BC92-7B92-65D6-879A-951641D248F4}"/>
              </a:ext>
            </a:extLst>
          </p:cNvPr>
          <p:cNvSpPr>
            <a:spLocks noGrp="1"/>
          </p:cNvSpPr>
          <p:nvPr>
            <p:ph type="sldNum" sz="quarter" idx="12"/>
          </p:nvPr>
        </p:nvSpPr>
        <p:spPr/>
        <p:txBody>
          <a:bodyPr/>
          <a:lstStyle/>
          <a:p>
            <a:fld id="{DD45D486-AB79-5346-9E81-F129A73A99D1}" type="slidenum">
              <a:rPr kumimoji="1" lang="zh-CN" altLang="en-US" smtClean="0"/>
              <a:pPr/>
              <a:t>18</a:t>
            </a:fld>
            <a:endParaRPr kumimoji="1" lang="zh-CN" altLang="en-US"/>
          </a:p>
        </p:txBody>
      </p:sp>
      <p:sp>
        <p:nvSpPr>
          <p:cNvPr id="3" name="PA-矩形 2">
            <a:extLst>
              <a:ext uri="{FF2B5EF4-FFF2-40B4-BE49-F238E27FC236}">
                <a16:creationId xmlns:a16="http://schemas.microsoft.com/office/drawing/2014/main" id="{7C5CAA3C-820C-57CF-3ED2-D9FC035AC1E5}"/>
              </a:ext>
            </a:extLst>
          </p:cNvPr>
          <p:cNvSpPr>
            <a:spLocks noChangeArrowheads="1"/>
          </p:cNvSpPr>
          <p:nvPr>
            <p:custDataLst>
              <p:tags r:id="rId7"/>
            </p:custDataLst>
          </p:nvPr>
        </p:nvSpPr>
        <p:spPr bwMode="auto">
          <a:xfrm>
            <a:off x="566889" y="2106105"/>
            <a:ext cx="28504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lang="zh-CN" altLang="en-US" sz="2400" b="1" dirty="0"/>
              <a:t>（</a:t>
            </a:r>
            <a:r>
              <a:rPr lang="en-US" altLang="zh-CN" sz="2400" b="1" dirty="0"/>
              <a:t>1</a:t>
            </a:r>
            <a:r>
              <a:rPr lang="zh-CN" altLang="en-US" sz="2400" b="1" dirty="0"/>
              <a:t>）</a:t>
            </a:r>
            <a:r>
              <a:rPr lang="zh-CN" altLang="en-US" sz="2400" b="1" dirty="0">
                <a:solidFill>
                  <a:srgbClr val="000000"/>
                </a:solidFill>
              </a:rPr>
              <a:t>采样－保持 </a:t>
            </a: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anim calcmode="lin" valueType="num">
                                      <p:cBhvr>
                                        <p:cTn id="9" dur="500" fill="hold"/>
                                        <p:tgtEl>
                                          <p:spTgt spid="12290"/>
                                        </p:tgtEl>
                                        <p:attrNameLst>
                                          <p:attrName>style.rotation</p:attrName>
                                        </p:attrNameLst>
                                      </p:cBhvr>
                                      <p:tavLst>
                                        <p:tav tm="0">
                                          <p:val>
                                            <p:fltVal val="360"/>
                                          </p:val>
                                        </p:tav>
                                        <p:tav tm="100000">
                                          <p:val>
                                            <p:fltVal val="0"/>
                                          </p:val>
                                        </p:tav>
                                      </p:tavLst>
                                    </p:anim>
                                    <p:animEffect transition="in" filter="fade">
                                      <p:cBhvr>
                                        <p:cTn id="10" dur="500"/>
                                        <p:tgtEl>
                                          <p:spTgt spid="122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295"/>
                                        </p:tgtEl>
                                        <p:attrNameLst>
                                          <p:attrName>style.visibility</p:attrName>
                                        </p:attrNameLst>
                                      </p:cBhvr>
                                      <p:to>
                                        <p:strVal val="visible"/>
                                      </p:to>
                                    </p:set>
                                    <p:animEffect transition="in" filter="randombar(horizontal)">
                                      <p:cBhvr>
                                        <p:cTn id="13"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A-图片 1">
            <a:extLst>
              <a:ext uri="{FF2B5EF4-FFF2-40B4-BE49-F238E27FC236}">
                <a16:creationId xmlns:a16="http://schemas.microsoft.com/office/drawing/2014/main" id="{F91D727C-E453-4874-810F-AA00D6E1011B}"/>
              </a:ext>
            </a:extLst>
          </p:cNvPr>
          <p:cNvPicPr>
            <a:picLocks noChangeAspect="1"/>
          </p:cNvPicPr>
          <p:nvPr>
            <p:custDataLst>
              <p:tags r:id="rId1"/>
            </p:custDataLst>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8498"/>
          <a:stretch/>
        </p:blipFill>
        <p:spPr bwMode="auto">
          <a:xfrm>
            <a:off x="6096000" y="3370395"/>
            <a:ext cx="4330759"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PA-文本框 4"/>
          <p:cNvSpPr txBox="1">
            <a:spLocks noChangeArrowheads="1"/>
          </p:cNvSpPr>
          <p:nvPr>
            <p:custDataLst>
              <p:tags r:id="rId2"/>
            </p:custDataLst>
          </p:nvPr>
        </p:nvSpPr>
        <p:spPr bwMode="auto">
          <a:xfrm>
            <a:off x="3664532" y="1652027"/>
            <a:ext cx="8246076" cy="510778"/>
          </a:xfrm>
          <a:prstGeom prst="round2DiagRect">
            <a:avLst/>
          </a:prstGeom>
          <a:solidFill>
            <a:srgbClr val="CCCCFF"/>
          </a:solidFill>
          <a:ln>
            <a:noFill/>
          </a:ln>
          <a:effectLst>
            <a:outerShdw blurRad="50800" dist="38100" dir="2700000" algn="tl" rotWithShape="0">
              <a:prstClr val="black">
                <a:alpha val="40000"/>
              </a:prstClr>
            </a:outerShdw>
          </a:effectLst>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zh-CN" altLang="en-US" sz="2400" b="1" dirty="0">
                <a:solidFill>
                  <a:srgbClr val="000000"/>
                </a:solidFill>
                <a:latin typeface="Times New Roman" panose="02020603050405020304" pitchFamily="18" charset="0"/>
              </a:rPr>
              <a:t>量化 ：将采样电压表示为最小数量单位（</a:t>
            </a:r>
            <a:r>
              <a:rPr kumimoji="0" lang="el-GR" altLang="zh-CN" sz="2400" b="1" dirty="0">
                <a:solidFill>
                  <a:srgbClr val="000000"/>
                </a:solidFill>
                <a:latin typeface="楷体_GB2312" pitchFamily="49" charset="-122"/>
              </a:rPr>
              <a:t>Δ</a:t>
            </a:r>
            <a:r>
              <a:rPr kumimoji="0" lang="zh-CN" altLang="en-US" sz="2400" b="1" dirty="0">
                <a:solidFill>
                  <a:srgbClr val="000000"/>
                </a:solidFill>
                <a:latin typeface="Times New Roman" panose="02020603050405020304" pitchFamily="18" charset="0"/>
              </a:rPr>
              <a:t>）的整数倍</a:t>
            </a:r>
            <a:endParaRPr kumimoji="0" lang="en-US" altLang="zh-CN" sz="2400" b="1" dirty="0">
              <a:solidFill>
                <a:srgbClr val="000000"/>
              </a:solidFill>
              <a:latin typeface="Times New Roman" panose="02020603050405020304" pitchFamily="18" charset="0"/>
            </a:endParaRPr>
          </a:p>
        </p:txBody>
      </p:sp>
      <p:sp>
        <p:nvSpPr>
          <p:cNvPr id="23557" name="PA-矩形 7"/>
          <p:cNvSpPr>
            <a:spLocks noChangeArrowheads="1"/>
          </p:cNvSpPr>
          <p:nvPr>
            <p:custDataLst>
              <p:tags r:id="rId3"/>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pic>
        <p:nvPicPr>
          <p:cNvPr id="2" name="PA-图片 1"/>
          <p:cNvPicPr>
            <a:picLocks noChangeAspect="1"/>
          </p:cNvPicPr>
          <p:nvPr>
            <p:custDataLst>
              <p:tags r:id="rId4"/>
            </p:custDataLst>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48498"/>
          <a:stretch/>
        </p:blipFill>
        <p:spPr bwMode="auto">
          <a:xfrm>
            <a:off x="2017775" y="3370396"/>
            <a:ext cx="433076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A-圆角矩形 1">
            <a:extLst>
              <a:ext uri="{FF2B5EF4-FFF2-40B4-BE49-F238E27FC236}">
                <a16:creationId xmlns:a16="http://schemas.microsoft.com/office/drawing/2014/main" id="{C8BDC5A7-DF9B-475E-A959-D228BF6EE4EF}"/>
              </a:ext>
            </a:extLst>
          </p:cNvPr>
          <p:cNvSpPr/>
          <p:nvPr>
            <p:custDataLst>
              <p:tags r:id="rId5"/>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a:extLst>
              <a:ext uri="{FF2B5EF4-FFF2-40B4-BE49-F238E27FC236}">
                <a16:creationId xmlns:a16="http://schemas.microsoft.com/office/drawing/2014/main" id="{9527A35D-753A-44E5-A3E1-5500F5FA4715}"/>
              </a:ext>
            </a:extLst>
          </p:cNvPr>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rPr>
              <a:t>模 </a:t>
            </a:r>
            <a:r>
              <a:rPr kumimoji="1" lang="en-US" altLang="zh-CN" sz="2800" b="1">
                <a:solidFill>
                  <a:srgbClr val="005286"/>
                </a:solidFill>
                <a:latin typeface="微软雅黑" panose="020B0503020204020204" pitchFamily="34" charset="-122"/>
                <a:ea typeface="微软雅黑" panose="020B0503020204020204" pitchFamily="34" charset="-122"/>
              </a:rPr>
              <a:t>/ </a:t>
            </a:r>
            <a:r>
              <a:rPr kumimoji="1" lang="zh-CN" altLang="en-US" sz="2800" b="1">
                <a:solidFill>
                  <a:srgbClr val="005286"/>
                </a:solidFill>
                <a:latin typeface="微软雅黑" panose="020B0503020204020204" pitchFamily="34" charset="-122"/>
                <a:ea typeface="微软雅黑" panose="020B0503020204020204" pitchFamily="34" charset="-122"/>
              </a:rPr>
              <a:t>数转换器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8" name="PA-矩形 2">
            <a:extLst>
              <a:ext uri="{FF2B5EF4-FFF2-40B4-BE49-F238E27FC236}">
                <a16:creationId xmlns:a16="http://schemas.microsoft.com/office/drawing/2014/main" id="{7632919F-A51E-487A-B292-D66AC2EE3A0E}"/>
              </a:ext>
            </a:extLst>
          </p:cNvPr>
          <p:cNvSpPr>
            <a:spLocks noChangeArrowheads="1"/>
          </p:cNvSpPr>
          <p:nvPr>
            <p:custDataLst>
              <p:tags r:id="rId7"/>
            </p:custDataLst>
          </p:nvPr>
        </p:nvSpPr>
        <p:spPr bwMode="auto">
          <a:xfrm>
            <a:off x="592545" y="2117270"/>
            <a:ext cx="28504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2</a:t>
            </a:r>
            <a:r>
              <a:rPr lang="zh-CN" altLang="en-US" sz="2400" b="1" dirty="0"/>
              <a:t>）量化－编码 </a:t>
            </a:r>
          </a:p>
        </p:txBody>
      </p:sp>
      <p:grpSp>
        <p:nvGrpSpPr>
          <p:cNvPr id="7" name="组合 6">
            <a:extLst>
              <a:ext uri="{FF2B5EF4-FFF2-40B4-BE49-F238E27FC236}">
                <a16:creationId xmlns:a16="http://schemas.microsoft.com/office/drawing/2014/main" id="{08C18E70-B4CF-44BC-9AB3-6CD4CE9D30D7}"/>
              </a:ext>
            </a:extLst>
          </p:cNvPr>
          <p:cNvGrpSpPr/>
          <p:nvPr/>
        </p:nvGrpSpPr>
        <p:grpSpPr>
          <a:xfrm>
            <a:off x="2971800" y="3271120"/>
            <a:ext cx="2971800" cy="438533"/>
            <a:chOff x="2971800" y="3271120"/>
            <a:chExt cx="2971800" cy="438533"/>
          </a:xfrm>
        </p:grpSpPr>
        <p:sp>
          <p:nvSpPr>
            <p:cNvPr id="23563" name="PA-文本框 3"/>
            <p:cNvSpPr txBox="1">
              <a:spLocks noChangeArrowheads="1"/>
            </p:cNvSpPr>
            <p:nvPr>
              <p:custDataLst>
                <p:tags r:id="rId10"/>
              </p:custDataLst>
            </p:nvPr>
          </p:nvSpPr>
          <p:spPr bwMode="auto">
            <a:xfrm>
              <a:off x="2971800" y="3307408"/>
              <a:ext cx="2971800" cy="3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1800" b="1" dirty="0">
                  <a:solidFill>
                    <a:srgbClr val="C00000"/>
                  </a:solidFill>
                  <a:latin typeface="Times New Roman" panose="02020603050405020304" pitchFamily="18" charset="0"/>
                </a:rPr>
                <a:t>量化误差：</a:t>
              </a:r>
              <a:r>
                <a:rPr kumimoji="0" lang="zh-CN" altLang="en-US" sz="1800" dirty="0">
                  <a:solidFill>
                    <a:srgbClr val="C00000"/>
                  </a:solidFill>
                  <a:latin typeface="Times New Roman" panose="02020603050405020304" pitchFamily="18" charset="0"/>
                </a:rPr>
                <a:t> </a:t>
              </a:r>
            </a:p>
          </p:txBody>
        </p:sp>
        <p:pic>
          <p:nvPicPr>
            <p:cNvPr id="3" name="图片 2">
              <a:extLst>
                <a:ext uri="{FF2B5EF4-FFF2-40B4-BE49-F238E27FC236}">
                  <a16:creationId xmlns:a16="http://schemas.microsoft.com/office/drawing/2014/main" id="{454AB87A-7064-4D4F-8EAF-57C3ECB59C62}"/>
                </a:ext>
              </a:extLst>
            </p:cNvPr>
            <p:cNvPicPr>
              <a:picLocks noChangeAspect="1"/>
            </p:cNvPicPr>
            <p:nvPr/>
          </p:nvPicPr>
          <p:blipFill>
            <a:blip r:embed="rId13">
              <a:biLevel thresh="75000"/>
            </a:blip>
            <a:stretch>
              <a:fillRect/>
            </a:stretch>
          </p:blipFill>
          <p:spPr>
            <a:xfrm>
              <a:off x="4158575" y="3271120"/>
              <a:ext cx="1202513" cy="438533"/>
            </a:xfrm>
            <a:prstGeom prst="rect">
              <a:avLst/>
            </a:prstGeom>
          </p:spPr>
        </p:pic>
      </p:grpSp>
      <p:grpSp>
        <p:nvGrpSpPr>
          <p:cNvPr id="8" name="组合 7">
            <a:extLst>
              <a:ext uri="{FF2B5EF4-FFF2-40B4-BE49-F238E27FC236}">
                <a16:creationId xmlns:a16="http://schemas.microsoft.com/office/drawing/2014/main" id="{940438B2-E917-4565-BE31-8670811C8DEE}"/>
              </a:ext>
            </a:extLst>
          </p:cNvPr>
          <p:cNvGrpSpPr/>
          <p:nvPr/>
        </p:nvGrpSpPr>
        <p:grpSpPr>
          <a:xfrm>
            <a:off x="7202426" y="3093713"/>
            <a:ext cx="2971800" cy="743600"/>
            <a:chOff x="7202426" y="3093713"/>
            <a:chExt cx="2971800" cy="743600"/>
          </a:xfrm>
        </p:grpSpPr>
        <p:sp>
          <p:nvSpPr>
            <p:cNvPr id="23561" name="PA-文本框 3"/>
            <p:cNvSpPr txBox="1">
              <a:spLocks noChangeArrowheads="1"/>
            </p:cNvSpPr>
            <p:nvPr>
              <p:custDataLst>
                <p:tags r:id="rId9"/>
              </p:custDataLst>
            </p:nvPr>
          </p:nvSpPr>
          <p:spPr bwMode="auto">
            <a:xfrm>
              <a:off x="7202426" y="3303268"/>
              <a:ext cx="297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1800" b="1" dirty="0">
                  <a:solidFill>
                    <a:srgbClr val="C00000"/>
                  </a:solidFill>
                  <a:latin typeface="Times New Roman" panose="02020603050405020304" pitchFamily="18" charset="0"/>
                </a:rPr>
                <a:t>量化误差：</a:t>
              </a:r>
              <a:r>
                <a:rPr kumimoji="0" lang="zh-CN" altLang="en-US" sz="1800" dirty="0">
                  <a:solidFill>
                    <a:srgbClr val="C00000"/>
                  </a:solidFill>
                  <a:latin typeface="Times New Roman" panose="02020603050405020304" pitchFamily="18" charset="0"/>
                </a:rPr>
                <a:t> </a:t>
              </a:r>
            </a:p>
          </p:txBody>
        </p:sp>
        <p:pic>
          <p:nvPicPr>
            <p:cNvPr id="5" name="图片 4">
              <a:extLst>
                <a:ext uri="{FF2B5EF4-FFF2-40B4-BE49-F238E27FC236}">
                  <a16:creationId xmlns:a16="http://schemas.microsoft.com/office/drawing/2014/main" id="{E7977BCC-7BA3-408C-9623-8AEAEC0AF692}"/>
                </a:ext>
              </a:extLst>
            </p:cNvPr>
            <p:cNvPicPr>
              <a:picLocks noChangeAspect="1"/>
            </p:cNvPicPr>
            <p:nvPr/>
          </p:nvPicPr>
          <p:blipFill>
            <a:blip r:embed="rId14">
              <a:biLevel thresh="75000"/>
            </a:blip>
            <a:stretch>
              <a:fillRect/>
            </a:stretch>
          </p:blipFill>
          <p:spPr>
            <a:xfrm>
              <a:off x="8467946" y="3093713"/>
              <a:ext cx="1441106" cy="743600"/>
            </a:xfrm>
            <a:prstGeom prst="rect">
              <a:avLst/>
            </a:prstGeom>
          </p:spPr>
        </p:pic>
      </p:grpSp>
      <p:sp>
        <p:nvSpPr>
          <p:cNvPr id="6" name="矩形: 对角圆角 5">
            <a:extLst>
              <a:ext uri="{FF2B5EF4-FFF2-40B4-BE49-F238E27FC236}">
                <a16:creationId xmlns:a16="http://schemas.microsoft.com/office/drawing/2014/main" id="{8926249C-7E5D-4C75-B9F9-BEB867BAD9AD}"/>
              </a:ext>
            </a:extLst>
          </p:cNvPr>
          <p:cNvSpPr/>
          <p:nvPr/>
        </p:nvSpPr>
        <p:spPr>
          <a:xfrm>
            <a:off x="3739979" y="2475578"/>
            <a:ext cx="8246076" cy="510778"/>
          </a:xfrm>
          <a:prstGeom prst="round2DiagRect">
            <a:avLst/>
          </a:prstGeom>
          <a:solidFill>
            <a:srgbClr val="CCCCFF"/>
          </a:solidFill>
          <a:ln>
            <a:noFill/>
          </a:ln>
          <a:effectLst>
            <a:outerShdw blurRad="50800" dist="38100" dir="2700000" algn="tl" rotWithShape="0">
              <a:prstClr val="black">
                <a:alpha val="40000"/>
              </a:prstClr>
            </a:outerShdw>
          </a:effectLst>
        </p:spPr>
        <p:txBody>
          <a:bodyPr wrap="square">
            <a:spAutoFit/>
          </a:bodyPr>
          <a:lstStyle/>
          <a:p>
            <a:pPr algn="ct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编码 ：将量化的结果用代码表示出来（二进制，二</a:t>
            </a:r>
            <a:r>
              <a:rPr lang="en-US" altLang="zh-CN" sz="2400" b="1" dirty="0">
                <a:solidFill>
                  <a:srgbClr val="000000"/>
                </a:solidFill>
                <a:latin typeface="Times New Roman" panose="02020603050405020304" pitchFamily="18" charset="0"/>
                <a:ea typeface="宋体" panose="02010600030101010101" pitchFamily="2" charset="-122"/>
              </a:rPr>
              <a:t>-</a:t>
            </a:r>
            <a:r>
              <a:rPr lang="zh-CN" altLang="en-US" sz="2400" b="1" dirty="0">
                <a:solidFill>
                  <a:srgbClr val="000000"/>
                </a:solidFill>
                <a:latin typeface="Times New Roman" panose="02020603050405020304" pitchFamily="18" charset="0"/>
                <a:ea typeface="宋体" panose="02010600030101010101" pitchFamily="2" charset="-122"/>
              </a:rPr>
              <a:t>十进制）</a:t>
            </a:r>
          </a:p>
        </p:txBody>
      </p:sp>
      <p:sp>
        <p:nvSpPr>
          <p:cNvPr id="4" name="灯片编号占位符 3">
            <a:extLst>
              <a:ext uri="{FF2B5EF4-FFF2-40B4-BE49-F238E27FC236}">
                <a16:creationId xmlns:a16="http://schemas.microsoft.com/office/drawing/2014/main" id="{466DA37E-99C5-2765-B39A-7E0EC307A997}"/>
              </a:ext>
            </a:extLst>
          </p:cNvPr>
          <p:cNvSpPr>
            <a:spLocks noGrp="1"/>
          </p:cNvSpPr>
          <p:nvPr>
            <p:ph type="sldNum" sz="quarter" idx="12"/>
          </p:nvPr>
        </p:nvSpPr>
        <p:spPr/>
        <p:txBody>
          <a:bodyPr/>
          <a:lstStyle/>
          <a:p>
            <a:fld id="{DD45D486-AB79-5346-9E81-F129A73A99D1}" type="slidenum">
              <a:rPr kumimoji="1" lang="zh-CN" altLang="en-US" smtClean="0"/>
              <a:pPr/>
              <a:t>19</a:t>
            </a:fld>
            <a:endParaRPr kumimoji="1" lang="zh-CN" altLang="en-US"/>
          </a:p>
        </p:txBody>
      </p:sp>
      <p:sp>
        <p:nvSpPr>
          <p:cNvPr id="9" name="PA-文本框 5">
            <a:extLst>
              <a:ext uri="{FF2B5EF4-FFF2-40B4-BE49-F238E27FC236}">
                <a16:creationId xmlns:a16="http://schemas.microsoft.com/office/drawing/2014/main" id="{31B90B1F-DC0E-9C83-63B1-2BBE1B5A898F}"/>
              </a:ext>
            </a:extLst>
          </p:cNvPr>
          <p:cNvSpPr txBox="1">
            <a:spLocks noChangeArrowheads="1"/>
          </p:cNvSpPr>
          <p:nvPr>
            <p:custDataLst>
              <p:tags r:id="rId8"/>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工作原理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withGroup">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12293"/>
                                        </p:tgtEl>
                                        <p:attrNameLst>
                                          <p:attrName>style.visibility</p:attrName>
                                        </p:attrNameLst>
                                      </p:cBhvr>
                                      <p:to>
                                        <p:strVal val="visible"/>
                                      </p:to>
                                    </p:set>
                                    <p:anim calcmode="lin" valueType="num">
                                      <p:cBhvr>
                                        <p:cTn id="12" dur="500" fill="hold"/>
                                        <p:tgtEl>
                                          <p:spTgt spid="12293"/>
                                        </p:tgtEl>
                                        <p:attrNameLst>
                                          <p:attrName>ppt_w</p:attrName>
                                        </p:attrNameLst>
                                      </p:cBhvr>
                                      <p:tavLst>
                                        <p:tav tm="0">
                                          <p:val>
                                            <p:fltVal val="0"/>
                                          </p:val>
                                        </p:tav>
                                        <p:tav tm="100000">
                                          <p:val>
                                            <p:strVal val="#ppt_w"/>
                                          </p:val>
                                        </p:tav>
                                      </p:tavLst>
                                    </p:anim>
                                    <p:anim calcmode="lin" valueType="num">
                                      <p:cBhvr>
                                        <p:cTn id="13" dur="500" fill="hold"/>
                                        <p:tgtEl>
                                          <p:spTgt spid="12293"/>
                                        </p:tgtEl>
                                        <p:attrNameLst>
                                          <p:attrName>ppt_h</p:attrName>
                                        </p:attrNameLst>
                                      </p:cBhvr>
                                      <p:tavLst>
                                        <p:tav tm="0">
                                          <p:val>
                                            <p:fltVal val="0"/>
                                          </p:val>
                                        </p:tav>
                                        <p:tav tm="100000">
                                          <p:val>
                                            <p:strVal val="#ppt_h"/>
                                          </p:val>
                                        </p:tav>
                                      </p:tavLst>
                                    </p:anim>
                                    <p:anim calcmode="lin" valueType="num">
                                      <p:cBhvr>
                                        <p:cTn id="14" dur="500" fill="hold"/>
                                        <p:tgtEl>
                                          <p:spTgt spid="12293"/>
                                        </p:tgtEl>
                                        <p:attrNameLst>
                                          <p:attrName>style.rotation</p:attrName>
                                        </p:attrNameLst>
                                      </p:cBhvr>
                                      <p:tavLst>
                                        <p:tav tm="0">
                                          <p:val>
                                            <p:fltVal val="360"/>
                                          </p:val>
                                        </p:tav>
                                        <p:tav tm="100000">
                                          <p:val>
                                            <p:fltVal val="0"/>
                                          </p:val>
                                        </p:tav>
                                      </p:tavLst>
                                    </p:anim>
                                    <p:animEffect transition="in" filter="fade">
                                      <p:cBhvr>
                                        <p:cTn id="15" dur="500"/>
                                        <p:tgtEl>
                                          <p:spTgt spid="1229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 calcmode="lin" valueType="num">
                                      <p:cBhvr>
                                        <p:cTn id="29" dur="500" fill="hold"/>
                                        <p:tgtEl>
                                          <p:spTgt spid="2"/>
                                        </p:tgtEl>
                                        <p:attrNameLst>
                                          <p:attrName>style.rotation</p:attrName>
                                        </p:attrNameLst>
                                      </p:cBhvr>
                                      <p:tavLst>
                                        <p:tav tm="0">
                                          <p:val>
                                            <p:fltVal val="360"/>
                                          </p:val>
                                        </p:tav>
                                        <p:tav tm="100000">
                                          <p:val>
                                            <p:fltVal val="0"/>
                                          </p:val>
                                        </p:tav>
                                      </p:tavLst>
                                    </p:anim>
                                    <p:animEffect transition="in" filter="fade">
                                      <p:cBhvr>
                                        <p:cTn id="30" dur="500"/>
                                        <p:tgtEl>
                                          <p:spTgt spid="2"/>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 calcmode="lin" valueType="num">
                                      <p:cBhvr>
                                        <p:cTn id="41" dur="500" fill="hold"/>
                                        <p:tgtEl>
                                          <p:spTgt spid="16"/>
                                        </p:tgtEl>
                                        <p:attrNameLst>
                                          <p:attrName>style.rotation</p:attrName>
                                        </p:attrNameLst>
                                      </p:cBhvr>
                                      <p:tavLst>
                                        <p:tav tm="0">
                                          <p:val>
                                            <p:fltVal val="360"/>
                                          </p:val>
                                        </p:tav>
                                        <p:tav tm="100000">
                                          <p:val>
                                            <p:fltVal val="0"/>
                                          </p:val>
                                        </p:tav>
                                      </p:tavLst>
                                    </p:anim>
                                    <p:animEffect transition="in" filter="fade">
                                      <p:cBhvr>
                                        <p:cTn id="42" dur="500"/>
                                        <p:tgtEl>
                                          <p:spTgt spid="16"/>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8" grpId="0"/>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5">
            <a:extLst>
              <a:ext uri="{FF2B5EF4-FFF2-40B4-BE49-F238E27FC236}">
                <a16:creationId xmlns:a16="http://schemas.microsoft.com/office/drawing/2014/main" id="{2FC7C3A2-5CB1-48E0-9E71-8F50A0D7B98B}"/>
              </a:ext>
            </a:extLst>
          </p:cNvPr>
          <p:cNvSpPr txBox="1">
            <a:spLocks noChangeArrowheads="1"/>
          </p:cNvSpPr>
          <p:nvPr>
            <p:custDataLst>
              <p:tags r:id="rId1"/>
            </p:custDataLst>
          </p:nvPr>
        </p:nvSpPr>
        <p:spPr bwMode="auto">
          <a:xfrm>
            <a:off x="371962" y="1456071"/>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D/A</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转换原理 </a:t>
            </a:r>
          </a:p>
        </p:txBody>
      </p:sp>
      <p:sp>
        <p:nvSpPr>
          <p:cNvPr id="6148" name="PA-矩形 9"/>
          <p:cNvSpPr>
            <a:spLocks noChangeArrowheads="1"/>
          </p:cNvSpPr>
          <p:nvPr>
            <p:custDataLst>
              <p:tags r:id="rId2"/>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128" name="PA-Object 8"/>
              <p:cNvSpPr txBox="1"/>
              <p:nvPr/>
            </p:nvSpPr>
            <p:spPr bwMode="auto">
              <a:xfrm>
                <a:off x="3068141" y="2668915"/>
                <a:ext cx="8104571" cy="5032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按权展开：</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2</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2</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2</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0</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2</m:t>
                          </m:r>
                        </m:e>
                        <m:sup>
                          <m:r>
                            <a:rPr lang="zh-CN" altLang="en-US" sz="2400" i="1">
                              <a:solidFill>
                                <a:srgbClr val="000000"/>
                              </a:solidFill>
                              <a:latin typeface="Cambria Math" panose="02040503050406030204" pitchFamily="18" charset="0"/>
                            </a:rPr>
                            <m:t>0</m:t>
                          </m:r>
                        </m:sup>
                      </m:sSup>
                    </m:oMath>
                  </m:oMathPara>
                </a14:m>
                <a:endParaRPr lang="zh-CN" altLang="en-US" sz="2400" dirty="0"/>
              </a:p>
            </p:txBody>
          </p:sp>
        </mc:Choice>
        <mc:Fallback xmlns="">
          <p:sp>
            <p:nvSpPr>
              <p:cNvPr id="5128" name="PA-Object 8"/>
              <p:cNvSpPr txBox="1">
                <a:spLocks noRot="1" noChangeAspect="1" noMove="1" noResize="1" noEditPoints="1" noAdjustHandles="1" noChangeArrowheads="1" noChangeShapeType="1" noTextEdit="1"/>
              </p:cNvSpPr>
              <p:nvPr/>
            </p:nvSpPr>
            <p:spPr bwMode="auto">
              <a:xfrm>
                <a:off x="3068141" y="2668915"/>
                <a:ext cx="8104571" cy="503237"/>
              </a:xfrm>
              <a:prstGeom prst="rect">
                <a:avLst/>
              </a:prstGeom>
              <a:blipFill>
                <a:blip r:embed="rId13"/>
                <a:stretch>
                  <a:fillRect l="-602" b="-2439"/>
                </a:stretch>
              </a:blipFill>
              <a:ln>
                <a:noFill/>
              </a:ln>
            </p:spPr>
            <p:txBody>
              <a:bodyPr/>
              <a:lstStyle/>
              <a:p>
                <a:r>
                  <a:rPr lang="zh-CN" altLang="en-US">
                    <a:noFill/>
                  </a:rPr>
                  <a:t> </a:t>
                </a:r>
              </a:p>
            </p:txBody>
          </p:sp>
        </mc:Fallback>
      </mc:AlternateContent>
      <p:sp>
        <p:nvSpPr>
          <p:cNvPr id="6150" name="PA-矩形 11"/>
          <p:cNvSpPr>
            <a:spLocks noChangeArrowheads="1"/>
          </p:cNvSpPr>
          <p:nvPr>
            <p:custDataLst>
              <p:tags r:id="rId3"/>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6152" name="PA-矩形 13"/>
          <p:cNvSpPr>
            <a:spLocks noChangeArrowheads="1"/>
          </p:cNvSpPr>
          <p:nvPr>
            <p:custDataLst>
              <p:tags r:id="rId4"/>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132" name="PA-Object 12"/>
              <p:cNvSpPr txBox="1"/>
              <p:nvPr/>
            </p:nvSpPr>
            <p:spPr bwMode="auto">
              <a:xfrm>
                <a:off x="3068141" y="3327401"/>
                <a:ext cx="8025852" cy="50165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输出：</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𝑜</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𝐾</m:t>
                          </m:r>
                        </m:e>
                        <m:sub>
                          <m:r>
                            <a:rPr lang="zh-CN" altLang="en-US" sz="2400" i="1">
                              <a:solidFill>
                                <a:srgbClr val="000000"/>
                              </a:solidFill>
                              <a:latin typeface="Cambria Math" panose="02040503050406030204" pitchFamily="18" charset="0"/>
                            </a:rPr>
                            <m:t>𝑢</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2</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2</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2</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0</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2</m:t>
                          </m:r>
                        </m:e>
                        <m:sup>
                          <m:r>
                            <a:rPr lang="zh-CN" altLang="en-US" sz="2400" i="1">
                              <a:solidFill>
                                <a:srgbClr val="000000"/>
                              </a:solidFill>
                              <a:latin typeface="Cambria Math" panose="02040503050406030204" pitchFamily="18" charset="0"/>
                            </a:rPr>
                            <m:t>0</m:t>
                          </m:r>
                        </m:sup>
                      </m:sSup>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5132" name="PA-Object 12"/>
              <p:cNvSpPr txBox="1">
                <a:spLocks noRot="1" noChangeAspect="1" noMove="1" noResize="1" noEditPoints="1" noAdjustHandles="1" noChangeArrowheads="1" noChangeShapeType="1" noTextEdit="1"/>
              </p:cNvSpPr>
              <p:nvPr/>
            </p:nvSpPr>
            <p:spPr bwMode="auto">
              <a:xfrm>
                <a:off x="3068141" y="3327401"/>
                <a:ext cx="8025852" cy="501650"/>
              </a:xfrm>
              <a:prstGeom prst="rect">
                <a:avLst/>
              </a:prstGeom>
              <a:blipFill>
                <a:blip r:embed="rId14"/>
                <a:stretch>
                  <a:fillRect l="-607" b="-9756"/>
                </a:stretch>
              </a:blipFill>
              <a:ln>
                <a:noFill/>
              </a:ln>
            </p:spPr>
            <p:txBody>
              <a:bodyPr/>
              <a:lstStyle/>
              <a:p>
                <a:r>
                  <a:rPr lang="zh-CN" altLang="en-US">
                    <a:noFill/>
                  </a:rPr>
                  <a:t> </a:t>
                </a:r>
              </a:p>
            </p:txBody>
          </p:sp>
        </mc:Fallback>
      </mc:AlternateContent>
      <p:sp>
        <p:nvSpPr>
          <p:cNvPr id="6154" name="PA-矩形 15"/>
          <p:cNvSpPr>
            <a:spLocks noChangeArrowheads="1"/>
          </p:cNvSpPr>
          <p:nvPr>
            <p:custDataLst>
              <p:tags r:id="rId5"/>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5134" name="PA-Object 14"/>
          <p:cNvGraphicFramePr>
            <a:graphicFrameLocks noChangeAspect="1"/>
          </p:cNvGraphicFramePr>
          <p:nvPr>
            <p:custDataLst>
              <p:tags r:id="rId6"/>
            </p:custDataLst>
            <p:extLst>
              <p:ext uri="{D42A27DB-BD31-4B8C-83A1-F6EECF244321}">
                <p14:modId xmlns:p14="http://schemas.microsoft.com/office/powerpoint/2010/main" val="4044234534"/>
              </p:ext>
            </p:extLst>
          </p:nvPr>
        </p:nvGraphicFramePr>
        <p:xfrm>
          <a:off x="1750279" y="4388791"/>
          <a:ext cx="9087176" cy="1376791"/>
        </p:xfrm>
        <a:graphic>
          <a:graphicData uri="http://schemas.openxmlformats.org/presentationml/2006/ole">
            <mc:AlternateContent xmlns:mc="http://schemas.openxmlformats.org/markup-compatibility/2006">
              <mc:Choice xmlns:v="urn:schemas-microsoft-com:vml" Requires="v">
                <p:oleObj name="Microsoft Visio 绘图" r:id="rId15" imgW="5025219" imgH="758243" progId="">
                  <p:embed/>
                </p:oleObj>
              </mc:Choice>
              <mc:Fallback>
                <p:oleObj name="Microsoft Visio 绘图" r:id="rId15" imgW="5025219" imgH="758243" progId="">
                  <p:embed/>
                  <p:pic>
                    <p:nvPicPr>
                      <p:cNvPr id="5134" name="PA-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0279" y="4388791"/>
                        <a:ext cx="9087176" cy="1376791"/>
                      </a:xfrm>
                      <a:prstGeom prst="rect">
                        <a:avLst/>
                      </a:prstGeom>
                      <a:noFill/>
                      <a:ln>
                        <a:noFill/>
                      </a:ln>
                    </p:spPr>
                  </p:pic>
                </p:oleObj>
              </mc:Fallback>
            </mc:AlternateContent>
          </a:graphicData>
        </a:graphic>
      </p:graphicFrame>
      <p:sp>
        <p:nvSpPr>
          <p:cNvPr id="16" name="PA-矩形 15"/>
          <p:cNvSpPr>
            <a:spLocks noChangeArrowheads="1"/>
          </p:cNvSpPr>
          <p:nvPr>
            <p:custDataLst>
              <p:tags r:id="rId7"/>
            </p:custDataLst>
          </p:nvPr>
        </p:nvSpPr>
        <p:spPr bwMode="auto">
          <a:xfrm>
            <a:off x="4755487" y="6143152"/>
            <a:ext cx="32079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000" b="1" dirty="0">
                <a:solidFill>
                  <a:srgbClr val="C00000"/>
                </a:solidFill>
                <a:latin typeface="Times New Roman" panose="02020603050405020304" pitchFamily="18" charset="0"/>
              </a:rPr>
              <a:t>D/A</a:t>
            </a:r>
            <a:r>
              <a:rPr kumimoji="0" lang="zh-CN" altLang="zh-CN" sz="2000" b="1" dirty="0">
                <a:solidFill>
                  <a:srgbClr val="C00000"/>
                </a:solidFill>
                <a:latin typeface="Times New Roman" panose="02020603050405020304" pitchFamily="18" charset="0"/>
              </a:rPr>
              <a:t>转换器的电路结构框图</a:t>
            </a:r>
            <a:endParaRPr kumimoji="0" lang="zh-CN" altLang="en-US" sz="2000" b="1" dirty="0">
              <a:solidFill>
                <a:srgbClr val="C00000"/>
              </a:solidFill>
              <a:latin typeface="Times New Roman" panose="02020603050405020304" pitchFamily="18" charset="0"/>
            </a:endParaRPr>
          </a:p>
        </p:txBody>
      </p:sp>
      <p:sp>
        <p:nvSpPr>
          <p:cNvPr id="14" name="PA-矩形 4">
            <a:extLst>
              <a:ext uri="{FF2B5EF4-FFF2-40B4-BE49-F238E27FC236}">
                <a16:creationId xmlns:a16="http://schemas.microsoft.com/office/drawing/2014/main" id="{7DFD4CAA-3851-4B4D-B9C0-7DAA6D93728A}"/>
              </a:ext>
            </a:extLst>
          </p:cNvPr>
          <p:cNvSpPr>
            <a:spLocks noChangeArrowheads="1"/>
          </p:cNvSpPr>
          <p:nvPr>
            <p:custDataLst>
              <p:tags r:id="rId8"/>
            </p:custDataLst>
          </p:nvPr>
        </p:nvSpPr>
        <p:spPr bwMode="auto">
          <a:xfrm>
            <a:off x="8797623" y="341813"/>
            <a:ext cx="2906697" cy="2145268"/>
          </a:xfrm>
          <a:prstGeom prst="round2DiagRect">
            <a:avLst/>
          </a:prstGeom>
          <a:solidFill>
            <a:srgbClr val="CCCCFF"/>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defRPr/>
            </a:pPr>
            <a:r>
              <a:rPr lang="zh-CN" altLang="en-US" sz="2000" b="1" dirty="0">
                <a:latin typeface="宋体" panose="02010600030101010101" pitchFamily="2" charset="-122"/>
                <a:ea typeface="宋体" panose="02010600030101010101" pitchFamily="2" charset="-122"/>
              </a:rPr>
              <a:t>组成</a:t>
            </a:r>
            <a:r>
              <a:rPr lang="en-US" altLang="zh-CN" sz="2000" b="1" dirty="0">
                <a:latin typeface="宋体" panose="02010600030101010101" pitchFamily="2" charset="-122"/>
                <a:ea typeface="宋体" panose="02010600030101010101" pitchFamily="2" charset="-122"/>
              </a:rPr>
              <a:t>D/A</a:t>
            </a:r>
            <a:r>
              <a:rPr lang="zh-CN" altLang="en-US" sz="2000" b="1" dirty="0">
                <a:latin typeface="宋体" panose="02010600030101010101" pitchFamily="2" charset="-122"/>
                <a:ea typeface="宋体" panose="02010600030101010101" pitchFamily="2" charset="-122"/>
              </a:rPr>
              <a:t>转换器的基本指导思想：将数字量按权展开相加，再乘以转换比例系数，即得到与数字量成正比的模拟量。</a:t>
            </a:r>
          </a:p>
        </p:txBody>
      </p:sp>
      <p:sp>
        <p:nvSpPr>
          <p:cNvPr id="15" name="PA-矩形 14"/>
          <p:cNvSpPr>
            <a:spLocks noChangeArrowheads="1"/>
          </p:cNvSpPr>
          <p:nvPr>
            <p:custDataLst>
              <p:tags r:id="rId9"/>
            </p:custDataLst>
          </p:nvPr>
        </p:nvSpPr>
        <p:spPr bwMode="auto">
          <a:xfrm>
            <a:off x="6895783" y="5288582"/>
            <a:ext cx="1226884" cy="427746"/>
          </a:xfrm>
          <a:prstGeom prst="rect">
            <a:avLst/>
          </a:prstGeom>
          <a:noFill/>
          <a:ln w="31750" algn="ctr">
            <a:solidFill>
              <a:schemeClr val="accent6"/>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20" name="PA-圆角矩形 1">
            <a:extLst>
              <a:ext uri="{FF2B5EF4-FFF2-40B4-BE49-F238E27FC236}">
                <a16:creationId xmlns:a16="http://schemas.microsoft.com/office/drawing/2014/main" id="{24CF998E-D30A-4971-980F-D657CB9F7F4F}"/>
              </a:ext>
            </a:extLst>
          </p:cNvPr>
          <p:cNvSpPr/>
          <p:nvPr>
            <p:custDataLst>
              <p:tags r:id="rId10"/>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PA-文本框 5">
            <a:extLst>
              <a:ext uri="{FF2B5EF4-FFF2-40B4-BE49-F238E27FC236}">
                <a16:creationId xmlns:a16="http://schemas.microsoft.com/office/drawing/2014/main" id="{399F3814-4F05-4F04-B79D-189076ACC671}"/>
              </a:ext>
            </a:extLst>
          </p:cNvPr>
          <p:cNvSpPr txBox="1">
            <a:spLocks noChangeArrowheads="1"/>
          </p:cNvSpPr>
          <p:nvPr>
            <p:custDataLst>
              <p:tags r:id="rId11"/>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2" name="灯片编号占位符 1">
            <a:extLst>
              <a:ext uri="{FF2B5EF4-FFF2-40B4-BE49-F238E27FC236}">
                <a16:creationId xmlns:a16="http://schemas.microsoft.com/office/drawing/2014/main" id="{947325BC-0FC9-5375-9468-50F1556F70D4}"/>
              </a:ext>
            </a:extLst>
          </p:cNvPr>
          <p:cNvSpPr>
            <a:spLocks noGrp="1"/>
          </p:cNvSpPr>
          <p:nvPr>
            <p:ph type="sldNum" sz="quarter" idx="12"/>
          </p:nvPr>
        </p:nvSpPr>
        <p:spPr/>
        <p:txBody>
          <a:bodyPr/>
          <a:lstStyle/>
          <a:p>
            <a:fld id="{DD45D486-AB79-5346-9E81-F129A73A99D1}" type="slidenum">
              <a:rPr kumimoji="1" lang="zh-CN" altLang="en-US" smtClean="0"/>
              <a:pPr/>
              <a:t>2</a:t>
            </a:fld>
            <a:endParaRPr kumimoji="1"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CF8949C-3AD0-075F-AE41-2DC1B834FFEE}"/>
                  </a:ext>
                </a:extLst>
              </p:cNvPr>
              <p:cNvSpPr txBox="1"/>
              <p:nvPr/>
            </p:nvSpPr>
            <p:spPr>
              <a:xfrm>
                <a:off x="3068141" y="1994807"/>
                <a:ext cx="6380659" cy="461665"/>
              </a:xfrm>
              <a:prstGeom prst="rect">
                <a:avLst/>
              </a:prstGeom>
              <a:noFill/>
            </p:spPr>
            <p:txBody>
              <a:bodyPr wrap="square" rtlCol="0">
                <a:spAutoFit/>
              </a:bodyPr>
              <a:lstStyle/>
              <a:p>
                <a:r>
                  <a:rPr lang="zh-CN" altLang="en-US" sz="2400" dirty="0"/>
                  <a:t>输入</a:t>
                </a:r>
                <a:r>
                  <a:rPr lang="en-US" altLang="zh-CN" sz="2400" dirty="0"/>
                  <a:t>n</a:t>
                </a:r>
                <a:r>
                  <a:rPr lang="zh-CN" altLang="en-US" sz="2400" dirty="0"/>
                  <a:t>位二进制数：</a:t>
                </a:r>
                <a14:m>
                  <m:oMath xmlns:m="http://schemas.openxmlformats.org/officeDocument/2006/math">
                    <m:r>
                      <a:rPr lang="zh-CN" altLang="en-US" sz="2400" i="1" smtClean="0">
                        <a:solidFill>
                          <a:srgbClr val="000000"/>
                        </a:solidFill>
                        <a:latin typeface="Cambria Math" panose="02040503050406030204" pitchFamily="18" charset="0"/>
                      </a:rPr>
                      <m:t>𝐷</m:t>
                    </m:r>
                    <m:r>
                      <a:rPr lang="zh-CN" altLang="en-US" sz="2400" i="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0</m:t>
                        </m:r>
                      </m:sub>
                    </m:sSub>
                  </m:oMath>
                </a14:m>
                <a:endParaRPr lang="zh-CN" altLang="en-US" sz="2400" dirty="0"/>
              </a:p>
            </p:txBody>
          </p:sp>
        </mc:Choice>
        <mc:Fallback xmlns="">
          <p:sp>
            <p:nvSpPr>
              <p:cNvPr id="5" name="文本框 4">
                <a:extLst>
                  <a:ext uri="{FF2B5EF4-FFF2-40B4-BE49-F238E27FC236}">
                    <a16:creationId xmlns:a16="http://schemas.microsoft.com/office/drawing/2014/main" id="{8CF8949C-3AD0-075F-AE41-2DC1B834FFEE}"/>
                  </a:ext>
                </a:extLst>
              </p:cNvPr>
              <p:cNvSpPr txBox="1">
                <a:spLocks noRot="1" noChangeAspect="1" noMove="1" noResize="1" noEditPoints="1" noAdjustHandles="1" noChangeArrowheads="1" noChangeShapeType="1" noTextEdit="1"/>
              </p:cNvSpPr>
              <p:nvPr/>
            </p:nvSpPr>
            <p:spPr>
              <a:xfrm>
                <a:off x="3068141" y="1994807"/>
                <a:ext cx="6380659" cy="461665"/>
              </a:xfrm>
              <a:prstGeom prst="rect">
                <a:avLst/>
              </a:prstGeom>
              <a:blipFill>
                <a:blip r:embed="rId17"/>
                <a:stretch>
                  <a:fillRect l="-1433" t="-14474" b="-30263"/>
                </a:stretch>
              </a:blipFill>
            </p:spPr>
            <p:txBody>
              <a:bodyPr/>
              <a:lstStyle/>
              <a:p>
                <a:r>
                  <a:rPr lang="zh-CN" altLang="en-US">
                    <a:noFill/>
                  </a:rPr>
                  <a:t> </a:t>
                </a:r>
              </a:p>
            </p:txBody>
          </p:sp>
        </mc:Fallback>
      </mc:AlternateContent>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128"/>
                                        </p:tgtEl>
                                        <p:attrNameLst>
                                          <p:attrName>style.visibility</p:attrName>
                                        </p:attrNameLst>
                                      </p:cBhvr>
                                      <p:to>
                                        <p:strVal val="visible"/>
                                      </p:to>
                                    </p:set>
                                    <p:animEffect transition="in" filter="fade">
                                      <p:cBhvr>
                                        <p:cTn id="15" dur="500"/>
                                        <p:tgtEl>
                                          <p:spTgt spid="51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32"/>
                                        </p:tgtEl>
                                        <p:attrNameLst>
                                          <p:attrName>style.visibility</p:attrName>
                                        </p:attrNameLst>
                                      </p:cBhvr>
                                      <p:to>
                                        <p:strVal val="visible"/>
                                      </p:to>
                                    </p:set>
                                    <p:animEffect transition="in" filter="fade">
                                      <p:cBhvr>
                                        <p:cTn id="19" dur="500"/>
                                        <p:tgtEl>
                                          <p:spTgt spid="5132"/>
                                        </p:tgtEl>
                                      </p:cBhvr>
                                    </p:animEffect>
                                  </p:childTnLst>
                                </p:cTn>
                              </p:par>
                            </p:childTnLst>
                          </p:cTn>
                        </p:par>
                        <p:par>
                          <p:cTn id="20" fill="hold">
                            <p:stCondLst>
                              <p:cond delay="2000"/>
                            </p:stCondLst>
                            <p:childTnLst>
                              <p:par>
                                <p:cTn id="21" presetID="49" presetClass="entr" presetSubtype="0" decel="10000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 calcmode="lin" valueType="num">
                                      <p:cBhvr>
                                        <p:cTn id="25" dur="500" fill="hold"/>
                                        <p:tgtEl>
                                          <p:spTgt spid="14"/>
                                        </p:tgtEl>
                                        <p:attrNameLst>
                                          <p:attrName>style.rotation</p:attrName>
                                        </p:attrNameLst>
                                      </p:cBhvr>
                                      <p:tavLst>
                                        <p:tav tm="0">
                                          <p:val>
                                            <p:fltVal val="360"/>
                                          </p:val>
                                        </p:tav>
                                        <p:tav tm="100000">
                                          <p:val>
                                            <p:fltVal val="0"/>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5134"/>
                                        </p:tgtEl>
                                        <p:attrNameLst>
                                          <p:attrName>style.visibility</p:attrName>
                                        </p:attrNameLst>
                                      </p:cBhvr>
                                      <p:to>
                                        <p:strVal val="visible"/>
                                      </p:to>
                                    </p:set>
                                    <p:anim calcmode="lin" valueType="num">
                                      <p:cBhvr>
                                        <p:cTn id="31" dur="500" fill="hold"/>
                                        <p:tgtEl>
                                          <p:spTgt spid="5134"/>
                                        </p:tgtEl>
                                        <p:attrNameLst>
                                          <p:attrName>ppt_w</p:attrName>
                                        </p:attrNameLst>
                                      </p:cBhvr>
                                      <p:tavLst>
                                        <p:tav tm="0">
                                          <p:val>
                                            <p:fltVal val="0"/>
                                          </p:val>
                                        </p:tav>
                                        <p:tav tm="100000">
                                          <p:val>
                                            <p:strVal val="#ppt_w"/>
                                          </p:val>
                                        </p:tav>
                                      </p:tavLst>
                                    </p:anim>
                                    <p:anim calcmode="lin" valueType="num">
                                      <p:cBhvr>
                                        <p:cTn id="32" dur="500" fill="hold"/>
                                        <p:tgtEl>
                                          <p:spTgt spid="5134"/>
                                        </p:tgtEl>
                                        <p:attrNameLst>
                                          <p:attrName>ppt_h</p:attrName>
                                        </p:attrNameLst>
                                      </p:cBhvr>
                                      <p:tavLst>
                                        <p:tav tm="0">
                                          <p:val>
                                            <p:fltVal val="0"/>
                                          </p:val>
                                        </p:tav>
                                        <p:tav tm="100000">
                                          <p:val>
                                            <p:strVal val="#ppt_h"/>
                                          </p:val>
                                        </p:tav>
                                      </p:tavLst>
                                    </p:anim>
                                    <p:anim calcmode="lin" valueType="num">
                                      <p:cBhvr>
                                        <p:cTn id="33" dur="500" fill="hold"/>
                                        <p:tgtEl>
                                          <p:spTgt spid="5134"/>
                                        </p:tgtEl>
                                        <p:attrNameLst>
                                          <p:attrName>style.rotation</p:attrName>
                                        </p:attrNameLst>
                                      </p:cBhvr>
                                      <p:tavLst>
                                        <p:tav tm="0">
                                          <p:val>
                                            <p:fltVal val="360"/>
                                          </p:val>
                                        </p:tav>
                                        <p:tav tm="100000">
                                          <p:val>
                                            <p:fltVal val="0"/>
                                          </p:val>
                                        </p:tav>
                                      </p:tavLst>
                                    </p:anim>
                                    <p:animEffect transition="in" filter="fade">
                                      <p:cBhvr>
                                        <p:cTn id="34" dur="500"/>
                                        <p:tgtEl>
                                          <p:spTgt spid="51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nodeType="withGroup">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heel(1)">
                                      <p:cBhvr>
                                        <p:cTn id="4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128" grpId="0"/>
      <p:bldP spid="5132" grpId="0"/>
      <p:bldP spid="16" grpId="0"/>
      <p:bldP spid="14" grpId="0" animBg="1"/>
      <p:bldP spid="15"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圆角矩形 1">
            <a:extLst>
              <a:ext uri="{FF2B5EF4-FFF2-40B4-BE49-F238E27FC236}">
                <a16:creationId xmlns:a16="http://schemas.microsoft.com/office/drawing/2014/main" id="{5577E621-0C89-4488-9ABE-71FBCF5A2198}"/>
              </a:ext>
            </a:extLst>
          </p:cNvPr>
          <p:cNvSpPr/>
          <p:nvPr>
            <p:custDataLst>
              <p:tags r:id="rId1"/>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PA-文本框 5">
            <a:extLst>
              <a:ext uri="{FF2B5EF4-FFF2-40B4-BE49-F238E27FC236}">
                <a16:creationId xmlns:a16="http://schemas.microsoft.com/office/drawing/2014/main" id="{36C45E83-5DB9-47B4-85F1-487ED72BD310}"/>
              </a:ext>
            </a:extLst>
          </p:cNvPr>
          <p:cNvSpPr txBox="1">
            <a:spLocks noChangeArrowheads="1"/>
          </p:cNvSpPr>
          <p:nvPr>
            <p:custDataLst>
              <p:tags r:id="rId2"/>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9" name="PA-文本框 5">
            <a:extLst>
              <a:ext uri="{FF2B5EF4-FFF2-40B4-BE49-F238E27FC236}">
                <a16:creationId xmlns:a16="http://schemas.microsoft.com/office/drawing/2014/main" id="{982408B5-B763-4A5A-82CE-2593A61BCC5A}"/>
              </a:ext>
            </a:extLst>
          </p:cNvPr>
          <p:cNvSpPr txBox="1">
            <a:spLocks noChangeArrowheads="1"/>
          </p:cNvSpPr>
          <p:nvPr>
            <p:custDataLst>
              <p:tags r:id="rId3"/>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转换器工作原理 </a:t>
            </a:r>
          </a:p>
        </p:txBody>
      </p:sp>
      <p:sp>
        <p:nvSpPr>
          <p:cNvPr id="2" name="矩形 1">
            <a:extLst>
              <a:ext uri="{FF2B5EF4-FFF2-40B4-BE49-F238E27FC236}">
                <a16:creationId xmlns:a16="http://schemas.microsoft.com/office/drawing/2014/main" id="{A342F3E9-17F7-46BB-98D2-C16AD3CAC40E}"/>
              </a:ext>
            </a:extLst>
          </p:cNvPr>
          <p:cNvSpPr/>
          <p:nvPr/>
        </p:nvSpPr>
        <p:spPr>
          <a:xfrm>
            <a:off x="1446301" y="2041142"/>
            <a:ext cx="2571538" cy="576248"/>
          </a:xfrm>
          <a:prstGeom prst="rect">
            <a:avLst/>
          </a:prstGeom>
        </p:spPr>
        <p:txBody>
          <a:bodyPr wrap="none">
            <a:spAutoFit/>
          </a:bodyPr>
          <a:lstStyle/>
          <a:p>
            <a:pPr>
              <a:lnSpc>
                <a:spcPct val="150000"/>
              </a:lnSpc>
              <a:spcBef>
                <a:spcPct val="50000"/>
              </a:spcBef>
              <a:buFontTx/>
              <a:buNone/>
            </a:pPr>
            <a:r>
              <a:rPr lang="en-US" altLang="zh-CN" sz="2400" b="1" dirty="0">
                <a:ln>
                  <a:solidFill>
                    <a:sysClr val="windowText" lastClr="000000"/>
                  </a:solidFill>
                </a:ln>
                <a:solidFill>
                  <a:srgbClr val="000000"/>
                </a:solidFill>
                <a:latin typeface="Times New Roman" panose="02020603050405020304" pitchFamily="18" charset="0"/>
              </a:rPr>
              <a:t>A/D</a:t>
            </a:r>
            <a:r>
              <a:rPr lang="zh-CN" altLang="en-US" sz="2400" b="1" dirty="0">
                <a:ln>
                  <a:solidFill>
                    <a:sysClr val="windowText" lastClr="000000"/>
                  </a:solidFill>
                </a:ln>
                <a:solidFill>
                  <a:srgbClr val="000000"/>
                </a:solidFill>
                <a:latin typeface="Times New Roman" panose="02020603050405020304" pitchFamily="18" charset="0"/>
              </a:rPr>
              <a:t>转换器类型：</a:t>
            </a:r>
            <a:endParaRPr lang="en-US" altLang="zh-CN" sz="2400" b="1" dirty="0">
              <a:ln>
                <a:solidFill>
                  <a:sysClr val="windowText" lastClr="000000"/>
                </a:solidFill>
              </a:ln>
              <a:solidFill>
                <a:srgbClr val="000000"/>
              </a:solidFill>
              <a:latin typeface="Times New Roman" panose="02020603050405020304" pitchFamily="18" charset="0"/>
            </a:endParaRPr>
          </a:p>
        </p:txBody>
      </p:sp>
      <p:sp>
        <p:nvSpPr>
          <p:cNvPr id="8" name="PA-AutoShape 32">
            <a:extLst>
              <a:ext uri="{FF2B5EF4-FFF2-40B4-BE49-F238E27FC236}">
                <a16:creationId xmlns:a16="http://schemas.microsoft.com/office/drawing/2014/main" id="{264A4EA7-AB50-4939-BACC-8E32BBBFE758}"/>
              </a:ext>
            </a:extLst>
          </p:cNvPr>
          <p:cNvSpPr>
            <a:spLocks/>
          </p:cNvSpPr>
          <p:nvPr>
            <p:custDataLst>
              <p:tags r:id="rId4"/>
            </p:custDataLst>
          </p:nvPr>
        </p:nvSpPr>
        <p:spPr bwMode="auto">
          <a:xfrm>
            <a:off x="3806210" y="2798468"/>
            <a:ext cx="357561" cy="1268515"/>
          </a:xfrm>
          <a:prstGeom prst="leftBrace">
            <a:avLst>
              <a:gd name="adj1" fmla="val 29412"/>
              <a:gd name="adj2" fmla="val 50000"/>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lang="zh-CN" altLang="en-US" sz="1800" b="1">
              <a:solidFill>
                <a:srgbClr val="000000"/>
              </a:solidFill>
              <a:latin typeface="+mn-ea"/>
              <a:ea typeface="+mn-ea"/>
            </a:endParaRPr>
          </a:p>
        </p:txBody>
      </p:sp>
      <p:sp>
        <p:nvSpPr>
          <p:cNvPr id="10" name="PA-文本框 33">
            <a:extLst>
              <a:ext uri="{FF2B5EF4-FFF2-40B4-BE49-F238E27FC236}">
                <a16:creationId xmlns:a16="http://schemas.microsoft.com/office/drawing/2014/main" id="{25A31525-AACB-4587-BFF1-5C3C3E9E8C8C}"/>
              </a:ext>
            </a:extLst>
          </p:cNvPr>
          <p:cNvSpPr txBox="1">
            <a:spLocks noChangeArrowheads="1"/>
          </p:cNvSpPr>
          <p:nvPr>
            <p:custDataLst>
              <p:tags r:id="rId5"/>
            </p:custDataLst>
          </p:nvPr>
        </p:nvSpPr>
        <p:spPr bwMode="auto">
          <a:xfrm>
            <a:off x="4089604" y="2550488"/>
            <a:ext cx="1768475" cy="461665"/>
          </a:xfrm>
          <a:prstGeom prst="rect">
            <a:avLst/>
          </a:prstGeom>
          <a:noFill/>
          <a:ln w="38100"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50000"/>
              </a:spcBef>
              <a:buNone/>
            </a:pPr>
            <a:r>
              <a:rPr kumimoji="1" lang="zh-CN" altLang="en-US" sz="2400" b="1" dirty="0">
                <a:solidFill>
                  <a:srgbClr val="C00000"/>
                </a:solidFill>
                <a:latin typeface="微软雅黑" panose="020B0503020204020204" pitchFamily="34" charset="-122"/>
                <a:ea typeface="微软雅黑" panose="020B0503020204020204" pitchFamily="34" charset="-122"/>
              </a:rPr>
              <a:t>并行比较型</a:t>
            </a:r>
          </a:p>
        </p:txBody>
      </p:sp>
      <p:sp>
        <p:nvSpPr>
          <p:cNvPr id="11" name="PA-文本框 34">
            <a:extLst>
              <a:ext uri="{FF2B5EF4-FFF2-40B4-BE49-F238E27FC236}">
                <a16:creationId xmlns:a16="http://schemas.microsoft.com/office/drawing/2014/main" id="{D86F0CF4-BEBF-4B6C-8932-3EAF10EA288D}"/>
              </a:ext>
            </a:extLst>
          </p:cNvPr>
          <p:cNvSpPr txBox="1">
            <a:spLocks noChangeArrowheads="1"/>
          </p:cNvSpPr>
          <p:nvPr>
            <p:custDataLst>
              <p:tags r:id="rId6"/>
            </p:custDataLst>
          </p:nvPr>
        </p:nvSpPr>
        <p:spPr bwMode="auto">
          <a:xfrm>
            <a:off x="4089604" y="3190922"/>
            <a:ext cx="3029653" cy="461665"/>
          </a:xfrm>
          <a:prstGeom prst="rect">
            <a:avLst/>
          </a:prstGeom>
          <a:noFill/>
          <a:ln w="38100"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ts val="0"/>
              </a:spcBef>
              <a:buNone/>
            </a:pPr>
            <a:r>
              <a:rPr kumimoji="1" lang="zh-CN" altLang="en-US" sz="2400" b="1" dirty="0">
                <a:solidFill>
                  <a:srgbClr val="C00000"/>
                </a:solidFill>
                <a:latin typeface="微软雅黑" panose="020B0503020204020204" pitchFamily="34" charset="-122"/>
                <a:ea typeface="微软雅黑" panose="020B0503020204020204" pitchFamily="34" charset="-122"/>
              </a:rPr>
              <a:t>双积分型</a:t>
            </a:r>
          </a:p>
        </p:txBody>
      </p:sp>
      <p:sp>
        <p:nvSpPr>
          <p:cNvPr id="3" name="矩形 2">
            <a:extLst>
              <a:ext uri="{FF2B5EF4-FFF2-40B4-BE49-F238E27FC236}">
                <a16:creationId xmlns:a16="http://schemas.microsoft.com/office/drawing/2014/main" id="{4B8C6EFE-8215-4307-B9C9-F02F10F1634B}"/>
              </a:ext>
            </a:extLst>
          </p:cNvPr>
          <p:cNvSpPr/>
          <p:nvPr/>
        </p:nvSpPr>
        <p:spPr>
          <a:xfrm>
            <a:off x="1952119" y="3201892"/>
            <a:ext cx="1731564" cy="461665"/>
          </a:xfrm>
          <a:prstGeom prst="rect">
            <a:avLst/>
          </a:prstGeom>
        </p:spPr>
        <p:txBody>
          <a:bodyPr wrap="none">
            <a:spAutoFit/>
          </a:bodyPr>
          <a:lstStyle/>
          <a:p>
            <a:r>
              <a:rPr lang="zh-CN" altLang="en-US" sz="2400" b="1" dirty="0">
                <a:solidFill>
                  <a:srgbClr val="000000"/>
                </a:solidFill>
                <a:latin typeface="Times New Roman" panose="02020603050405020304" pitchFamily="18" charset="0"/>
              </a:rPr>
              <a:t>按转换方法</a:t>
            </a:r>
            <a:endParaRPr lang="zh-CN" altLang="en-US" sz="2400" dirty="0"/>
          </a:p>
        </p:txBody>
      </p:sp>
      <p:sp>
        <p:nvSpPr>
          <p:cNvPr id="12" name="PA-文本框 34">
            <a:extLst>
              <a:ext uri="{FF2B5EF4-FFF2-40B4-BE49-F238E27FC236}">
                <a16:creationId xmlns:a16="http://schemas.microsoft.com/office/drawing/2014/main" id="{C403CBC3-08C2-44D1-9B07-06C1CE09EF7F}"/>
              </a:ext>
            </a:extLst>
          </p:cNvPr>
          <p:cNvSpPr txBox="1">
            <a:spLocks noChangeArrowheads="1"/>
          </p:cNvSpPr>
          <p:nvPr>
            <p:custDataLst>
              <p:tags r:id="rId7"/>
            </p:custDataLst>
          </p:nvPr>
        </p:nvSpPr>
        <p:spPr bwMode="auto">
          <a:xfrm>
            <a:off x="4089604" y="3831357"/>
            <a:ext cx="3029653" cy="461665"/>
          </a:xfrm>
          <a:prstGeom prst="rect">
            <a:avLst/>
          </a:prstGeom>
          <a:noFill/>
          <a:ln w="38100"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ts val="0"/>
              </a:spcBef>
              <a:buNone/>
            </a:pPr>
            <a:r>
              <a:rPr kumimoji="1" lang="zh-CN" altLang="en-US" sz="2400" b="1" dirty="0">
                <a:solidFill>
                  <a:srgbClr val="C00000"/>
                </a:solidFill>
                <a:latin typeface="微软雅黑" panose="020B0503020204020204" pitchFamily="34" charset="-122"/>
                <a:ea typeface="微软雅黑" panose="020B0503020204020204" pitchFamily="34" charset="-122"/>
              </a:rPr>
              <a:t>逐次逼近型</a:t>
            </a:r>
          </a:p>
        </p:txBody>
      </p:sp>
      <p:sp>
        <p:nvSpPr>
          <p:cNvPr id="4" name="矩形 3">
            <a:extLst>
              <a:ext uri="{FF2B5EF4-FFF2-40B4-BE49-F238E27FC236}">
                <a16:creationId xmlns:a16="http://schemas.microsoft.com/office/drawing/2014/main" id="{310700AD-CF16-4BC9-ADF7-31AA75D4D7CC}"/>
              </a:ext>
            </a:extLst>
          </p:cNvPr>
          <p:cNvSpPr/>
          <p:nvPr/>
        </p:nvSpPr>
        <p:spPr>
          <a:xfrm>
            <a:off x="6445525" y="2545921"/>
            <a:ext cx="2659702" cy="461665"/>
          </a:xfrm>
          <a:prstGeom prst="rect">
            <a:avLst/>
          </a:prstGeom>
        </p:spPr>
        <p:txBody>
          <a:bodyPr wrap="none">
            <a:spAutoFit/>
          </a:bodyPr>
          <a:lstStyle/>
          <a:p>
            <a:r>
              <a:rPr lang="zh-CN" altLang="en-US" sz="2400" b="1" dirty="0">
                <a:solidFill>
                  <a:srgbClr val="000000"/>
                </a:solidFill>
                <a:latin typeface="Times New Roman" panose="02020603050405020304" pitchFamily="18" charset="0"/>
              </a:rPr>
              <a:t>速度快，精度不高</a:t>
            </a:r>
            <a:endParaRPr lang="zh-CN" altLang="en-US" sz="2400" dirty="0"/>
          </a:p>
        </p:txBody>
      </p:sp>
      <p:sp>
        <p:nvSpPr>
          <p:cNvPr id="13" name="矩形 12">
            <a:extLst>
              <a:ext uri="{FF2B5EF4-FFF2-40B4-BE49-F238E27FC236}">
                <a16:creationId xmlns:a16="http://schemas.microsoft.com/office/drawing/2014/main" id="{4D582A1D-DF34-4B0E-B32B-E8FF66893E03}"/>
              </a:ext>
            </a:extLst>
          </p:cNvPr>
          <p:cNvSpPr/>
          <p:nvPr/>
        </p:nvSpPr>
        <p:spPr>
          <a:xfrm>
            <a:off x="6445525" y="3203199"/>
            <a:ext cx="4515980" cy="461665"/>
          </a:xfrm>
          <a:prstGeom prst="rect">
            <a:avLst/>
          </a:prstGeom>
        </p:spPr>
        <p:txBody>
          <a:bodyPr wrap="none">
            <a:spAutoFit/>
          </a:bodyPr>
          <a:lstStyle/>
          <a:p>
            <a:r>
              <a:rPr lang="zh-CN" altLang="en-US" sz="2400" b="1" dirty="0">
                <a:solidFill>
                  <a:srgbClr val="000000"/>
                </a:solidFill>
                <a:latin typeface="Times New Roman" panose="02020603050405020304" pitchFamily="18" charset="0"/>
              </a:rPr>
              <a:t>精度高，抗干扰能力强，速度慢</a:t>
            </a:r>
            <a:endParaRPr lang="zh-CN" altLang="en-US" sz="2400" dirty="0"/>
          </a:p>
        </p:txBody>
      </p:sp>
      <p:sp>
        <p:nvSpPr>
          <p:cNvPr id="14" name="矩形 13">
            <a:extLst>
              <a:ext uri="{FF2B5EF4-FFF2-40B4-BE49-F238E27FC236}">
                <a16:creationId xmlns:a16="http://schemas.microsoft.com/office/drawing/2014/main" id="{887DAE8B-8E89-49C6-AE33-571BD7E9FEB4}"/>
              </a:ext>
            </a:extLst>
          </p:cNvPr>
          <p:cNvSpPr/>
          <p:nvPr/>
        </p:nvSpPr>
        <p:spPr>
          <a:xfrm>
            <a:off x="6445525" y="3836150"/>
            <a:ext cx="1112805" cy="461665"/>
          </a:xfrm>
          <a:prstGeom prst="rect">
            <a:avLst/>
          </a:prstGeom>
        </p:spPr>
        <p:txBody>
          <a:bodyPr wrap="none">
            <a:spAutoFit/>
          </a:bodyPr>
          <a:lstStyle/>
          <a:p>
            <a:r>
              <a:rPr lang="zh-CN" altLang="en-US" sz="2400" b="1" dirty="0">
                <a:solidFill>
                  <a:srgbClr val="000000"/>
                </a:solidFill>
                <a:latin typeface="Times New Roman" panose="02020603050405020304" pitchFamily="18" charset="0"/>
              </a:rPr>
              <a:t>精度高</a:t>
            </a:r>
            <a:endParaRPr lang="zh-CN" altLang="en-US" sz="2400" dirty="0"/>
          </a:p>
        </p:txBody>
      </p:sp>
      <p:sp>
        <p:nvSpPr>
          <p:cNvPr id="15" name="PA-AutoShape 32">
            <a:extLst>
              <a:ext uri="{FF2B5EF4-FFF2-40B4-BE49-F238E27FC236}">
                <a16:creationId xmlns:a16="http://schemas.microsoft.com/office/drawing/2014/main" id="{61CE5328-F5CC-4925-9302-02FEBD0B9DAF}"/>
              </a:ext>
            </a:extLst>
          </p:cNvPr>
          <p:cNvSpPr>
            <a:spLocks/>
          </p:cNvSpPr>
          <p:nvPr>
            <p:custDataLst>
              <p:tags r:id="rId8"/>
            </p:custDataLst>
          </p:nvPr>
        </p:nvSpPr>
        <p:spPr bwMode="auto">
          <a:xfrm>
            <a:off x="3806210" y="4661469"/>
            <a:ext cx="357561" cy="768948"/>
          </a:xfrm>
          <a:prstGeom prst="leftBrace">
            <a:avLst>
              <a:gd name="adj1" fmla="val 29412"/>
              <a:gd name="adj2" fmla="val 50000"/>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lang="zh-CN" altLang="en-US" sz="1800" b="1">
              <a:solidFill>
                <a:srgbClr val="000000"/>
              </a:solidFill>
              <a:latin typeface="+mn-ea"/>
              <a:ea typeface="+mn-ea"/>
            </a:endParaRPr>
          </a:p>
        </p:txBody>
      </p:sp>
      <p:sp>
        <p:nvSpPr>
          <p:cNvPr id="16" name="PA-文本框 33">
            <a:extLst>
              <a:ext uri="{FF2B5EF4-FFF2-40B4-BE49-F238E27FC236}">
                <a16:creationId xmlns:a16="http://schemas.microsoft.com/office/drawing/2014/main" id="{7B285F81-79B6-4506-80C5-A765A332E056}"/>
              </a:ext>
            </a:extLst>
          </p:cNvPr>
          <p:cNvSpPr txBox="1">
            <a:spLocks noChangeArrowheads="1"/>
          </p:cNvSpPr>
          <p:nvPr>
            <p:custDataLst>
              <p:tags r:id="rId9"/>
            </p:custDataLst>
          </p:nvPr>
        </p:nvSpPr>
        <p:spPr bwMode="auto">
          <a:xfrm>
            <a:off x="4089604" y="4413488"/>
            <a:ext cx="2768396" cy="461665"/>
          </a:xfrm>
          <a:prstGeom prst="rect">
            <a:avLst/>
          </a:prstGeom>
          <a:noFill/>
          <a:ln w="38100"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50000"/>
              </a:spcBef>
              <a:buNone/>
            </a:pPr>
            <a:r>
              <a:rPr kumimoji="1" lang="zh-CN" altLang="en-US" sz="2400" b="1" dirty="0">
                <a:solidFill>
                  <a:srgbClr val="C00000"/>
                </a:solidFill>
                <a:latin typeface="微软雅黑" panose="020B0503020204020204" pitchFamily="34" charset="-122"/>
                <a:ea typeface="微软雅黑" panose="020B0503020204020204" pitchFamily="34" charset="-122"/>
              </a:rPr>
              <a:t>直接型</a:t>
            </a:r>
            <a:r>
              <a:rPr lang="zh-CN" altLang="en-US" sz="2400" b="1" dirty="0">
                <a:solidFill>
                  <a:srgbClr val="000000"/>
                </a:solidFill>
                <a:latin typeface="Times New Roman" panose="02020603050405020304" pitchFamily="18" charset="0"/>
              </a:rPr>
              <a:t>（速度快）</a:t>
            </a:r>
            <a:endParaRPr lang="zh-CN" altLang="en-US" sz="2400" dirty="0"/>
          </a:p>
        </p:txBody>
      </p:sp>
      <p:sp>
        <p:nvSpPr>
          <p:cNvPr id="18" name="矩形 17">
            <a:extLst>
              <a:ext uri="{FF2B5EF4-FFF2-40B4-BE49-F238E27FC236}">
                <a16:creationId xmlns:a16="http://schemas.microsoft.com/office/drawing/2014/main" id="{9A3385AF-B964-415F-B66E-272609B0CF89}"/>
              </a:ext>
            </a:extLst>
          </p:cNvPr>
          <p:cNvSpPr/>
          <p:nvPr/>
        </p:nvSpPr>
        <p:spPr>
          <a:xfrm>
            <a:off x="1952119" y="4809319"/>
            <a:ext cx="1731564" cy="461665"/>
          </a:xfrm>
          <a:prstGeom prst="rect">
            <a:avLst/>
          </a:prstGeom>
        </p:spPr>
        <p:txBody>
          <a:bodyPr wrap="none">
            <a:spAutoFit/>
          </a:bodyPr>
          <a:lstStyle/>
          <a:p>
            <a:r>
              <a:rPr lang="zh-CN" altLang="en-US" sz="2400" b="1" dirty="0">
                <a:solidFill>
                  <a:srgbClr val="000000"/>
                </a:solidFill>
                <a:latin typeface="Times New Roman" panose="02020603050405020304" pitchFamily="18" charset="0"/>
              </a:rPr>
              <a:t>按工作原理</a:t>
            </a:r>
            <a:endParaRPr lang="zh-CN" altLang="en-US" sz="2400" dirty="0"/>
          </a:p>
        </p:txBody>
      </p:sp>
      <p:sp>
        <p:nvSpPr>
          <p:cNvPr id="19" name="PA-文本框 34">
            <a:extLst>
              <a:ext uri="{FF2B5EF4-FFF2-40B4-BE49-F238E27FC236}">
                <a16:creationId xmlns:a16="http://schemas.microsoft.com/office/drawing/2014/main" id="{6E45809C-E705-405D-9BD4-F8AA77FB814C}"/>
              </a:ext>
            </a:extLst>
          </p:cNvPr>
          <p:cNvSpPr txBox="1">
            <a:spLocks noChangeArrowheads="1"/>
          </p:cNvSpPr>
          <p:nvPr>
            <p:custDataLst>
              <p:tags r:id="rId10"/>
            </p:custDataLst>
          </p:nvPr>
        </p:nvSpPr>
        <p:spPr bwMode="auto">
          <a:xfrm>
            <a:off x="4089604" y="5162518"/>
            <a:ext cx="3029653" cy="461665"/>
          </a:xfrm>
          <a:prstGeom prst="rect">
            <a:avLst/>
          </a:prstGeom>
          <a:noFill/>
          <a:ln w="38100"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ts val="0"/>
              </a:spcBef>
              <a:buNone/>
            </a:pPr>
            <a:r>
              <a:rPr kumimoji="1" lang="zh-CN" altLang="en-US" sz="2400" b="1" dirty="0">
                <a:solidFill>
                  <a:srgbClr val="C00000"/>
                </a:solidFill>
                <a:latin typeface="微软雅黑" panose="020B0503020204020204" pitchFamily="34" charset="-122"/>
                <a:ea typeface="微软雅黑" panose="020B0503020204020204" pitchFamily="34" charset="-122"/>
              </a:rPr>
              <a:t>间接型</a:t>
            </a:r>
            <a:r>
              <a:rPr lang="zh-CN" altLang="en-US" sz="2400" b="1" dirty="0">
                <a:solidFill>
                  <a:srgbClr val="000000"/>
                </a:solidFill>
                <a:latin typeface="Times New Roman" panose="02020603050405020304" pitchFamily="18" charset="0"/>
              </a:rPr>
              <a:t>（速度慢）</a:t>
            </a:r>
            <a:endParaRPr lang="zh-CN" altLang="en-US" sz="2400" b="1" dirty="0">
              <a:ln>
                <a:solidFill>
                  <a:schemeClr val="tx1"/>
                </a:solidFill>
              </a:ln>
              <a:solidFill>
                <a:srgbClr val="005286"/>
              </a:solidFill>
              <a:latin typeface="+mn-ea"/>
              <a:ea typeface="+mn-ea"/>
            </a:endParaRPr>
          </a:p>
        </p:txBody>
      </p:sp>
      <p:sp>
        <p:nvSpPr>
          <p:cNvPr id="24" name="矩形 23">
            <a:extLst>
              <a:ext uri="{FF2B5EF4-FFF2-40B4-BE49-F238E27FC236}">
                <a16:creationId xmlns:a16="http://schemas.microsoft.com/office/drawing/2014/main" id="{D498029E-1687-4C28-BD31-82E13FA03971}"/>
              </a:ext>
            </a:extLst>
          </p:cNvPr>
          <p:cNvSpPr/>
          <p:nvPr/>
        </p:nvSpPr>
        <p:spPr>
          <a:xfrm>
            <a:off x="6858000" y="4302608"/>
            <a:ext cx="3587842" cy="576248"/>
          </a:xfrm>
          <a:prstGeom prst="rect">
            <a:avLst/>
          </a:prstGeom>
        </p:spPr>
        <p:txBody>
          <a:bodyPr wrap="none">
            <a:spAutoFit/>
          </a:bodyPr>
          <a:lstStyle/>
          <a:p>
            <a:pPr>
              <a:lnSpc>
                <a:spcPct val="150000"/>
              </a:lnSpc>
              <a:spcBef>
                <a:spcPct val="50000"/>
              </a:spcBef>
              <a:buFontTx/>
              <a:buNone/>
            </a:pPr>
            <a:r>
              <a:rPr lang="zh-CN" altLang="en-US" sz="2400" b="1" dirty="0">
                <a:solidFill>
                  <a:srgbClr val="000000"/>
                </a:solidFill>
                <a:latin typeface="Times New Roman" panose="02020603050405020304" pitchFamily="18" charset="0"/>
              </a:rPr>
              <a:t>并行比较型、逐次逼近型</a:t>
            </a:r>
            <a:endParaRPr lang="en-US" altLang="zh-CN" sz="2400" b="1" dirty="0">
              <a:solidFill>
                <a:srgbClr val="000000"/>
              </a:solidFill>
              <a:latin typeface="Times New Roman" panose="02020603050405020304" pitchFamily="18" charset="0"/>
            </a:endParaRPr>
          </a:p>
        </p:txBody>
      </p:sp>
      <p:sp>
        <p:nvSpPr>
          <p:cNvPr id="26" name="矩形 25">
            <a:extLst>
              <a:ext uri="{FF2B5EF4-FFF2-40B4-BE49-F238E27FC236}">
                <a16:creationId xmlns:a16="http://schemas.microsoft.com/office/drawing/2014/main" id="{0CBDCD6D-8B4D-4319-B2AE-AD3DF98A2DA3}"/>
              </a:ext>
            </a:extLst>
          </p:cNvPr>
          <p:cNvSpPr/>
          <p:nvPr/>
        </p:nvSpPr>
        <p:spPr>
          <a:xfrm>
            <a:off x="6858000" y="5047935"/>
            <a:ext cx="2911151" cy="1130246"/>
          </a:xfrm>
          <a:prstGeom prst="rect">
            <a:avLst/>
          </a:prstGeom>
        </p:spPr>
        <p:txBody>
          <a:bodyPr wrap="square">
            <a:spAutoFit/>
          </a:bodyPr>
          <a:lstStyle/>
          <a:p>
            <a:pPr>
              <a:lnSpc>
                <a:spcPct val="150000"/>
              </a:lnSpc>
              <a:spcBef>
                <a:spcPct val="50000"/>
              </a:spcBef>
              <a:buFontTx/>
              <a:buNone/>
            </a:pPr>
            <a:r>
              <a:rPr lang="zh-CN" altLang="en-US" sz="2400" b="1" dirty="0">
                <a:solidFill>
                  <a:srgbClr val="000000"/>
                </a:solidFill>
                <a:latin typeface="Times New Roman" panose="02020603050405020304" pitchFamily="18" charset="0"/>
              </a:rPr>
              <a:t>双积分型、计数式、电压 </a:t>
            </a:r>
            <a:r>
              <a:rPr lang="en-US" altLang="zh-CN" sz="2400" b="1"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rPr>
              <a:t>频率转换器</a:t>
            </a:r>
            <a:endParaRPr lang="en-US" altLang="zh-CN" sz="2400" b="1" dirty="0">
              <a:solidFill>
                <a:srgbClr val="000000"/>
              </a:solidFill>
              <a:latin typeface="Times New Roman" panose="02020603050405020304" pitchFamily="18" charset="0"/>
            </a:endParaRPr>
          </a:p>
        </p:txBody>
      </p:sp>
      <p:sp>
        <p:nvSpPr>
          <p:cNvPr id="5" name="灯片编号占位符 4">
            <a:extLst>
              <a:ext uri="{FF2B5EF4-FFF2-40B4-BE49-F238E27FC236}">
                <a16:creationId xmlns:a16="http://schemas.microsoft.com/office/drawing/2014/main" id="{0F78C7DF-5BE5-5A3E-F35F-A231DE3C32D0}"/>
              </a:ext>
            </a:extLst>
          </p:cNvPr>
          <p:cNvSpPr>
            <a:spLocks noGrp="1"/>
          </p:cNvSpPr>
          <p:nvPr>
            <p:ph type="sldNum" sz="quarter" idx="12"/>
          </p:nvPr>
        </p:nvSpPr>
        <p:spPr/>
        <p:txBody>
          <a:bodyPr/>
          <a:lstStyle/>
          <a:p>
            <a:fld id="{DD45D486-AB79-5346-9E81-F129A73A99D1}" type="slidenum">
              <a:rPr kumimoji="1" lang="zh-CN" altLang="en-US" smtClean="0"/>
              <a:pPr/>
              <a:t>20</a:t>
            </a:fld>
            <a:endParaRPr kumimoji="1" lang="zh-CN" altLang="en-US"/>
          </a:p>
        </p:txBody>
      </p:sp>
    </p:spTree>
    <p:extLst>
      <p:ext uri="{BB962C8B-B14F-4D97-AF65-F5344CB8AC3E}">
        <p14:creationId xmlns:p14="http://schemas.microsoft.com/office/powerpoint/2010/main" val="7324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0-#ppt_w/2"/>
                                          </p:val>
                                        </p:tav>
                                        <p:tav tm="100000">
                                          <p:val>
                                            <p:strVal val="#ppt_x"/>
                                          </p:val>
                                        </p:tav>
                                      </p:tavLst>
                                    </p:anim>
                                    <p:anim calcmode="lin" valueType="num">
                                      <p:cBhvr additive="base">
                                        <p:cTn id="12" dur="25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25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75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par>
                          <p:cTn id="33" fill="hold">
                            <p:stCondLst>
                              <p:cond delay="325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25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500"/>
                                        <p:tgtEl>
                                          <p:spTgt spid="19"/>
                                        </p:tgtEl>
                                      </p:cBhvr>
                                    </p:animEffect>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8" grpId="0" animBg="1" autoUpdateAnimBg="0"/>
      <p:bldP spid="10" grpId="0"/>
      <p:bldP spid="11" grpId="0"/>
      <p:bldP spid="3" grpId="0"/>
      <p:bldP spid="12" grpId="0"/>
      <p:bldP spid="4" grpId="0"/>
      <p:bldP spid="13" grpId="0"/>
      <p:bldP spid="14" grpId="0"/>
      <p:bldP spid="15" grpId="0" animBg="1" autoUpdateAnimBg="0"/>
      <p:bldP spid="16" grpId="0"/>
      <p:bldP spid="18" grpId="0"/>
      <p:bldP spid="19" grpId="0"/>
      <p:bldP spid="24"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PA-矩形 7"/>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7" name="PA-圆角矩形 1">
            <a:extLst>
              <a:ext uri="{FF2B5EF4-FFF2-40B4-BE49-F238E27FC236}">
                <a16:creationId xmlns:a16="http://schemas.microsoft.com/office/drawing/2014/main" id="{82F376A8-A462-4908-A016-28F4D629A827}"/>
              </a:ext>
            </a:extLst>
          </p:cNvPr>
          <p:cNvSpPr/>
          <p:nvPr>
            <p:custDataLst>
              <p:tags r:id="rId2"/>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文本框 5">
            <a:extLst>
              <a:ext uri="{FF2B5EF4-FFF2-40B4-BE49-F238E27FC236}">
                <a16:creationId xmlns:a16="http://schemas.microsoft.com/office/drawing/2014/main" id="{8AF1A905-AC28-481E-BA3C-607EC1A633F3}"/>
              </a:ext>
            </a:extLst>
          </p:cNvPr>
          <p:cNvSpPr txBox="1">
            <a:spLocks noChangeArrowheads="1"/>
          </p:cNvSpPr>
          <p:nvPr>
            <p:custDataLst>
              <p:tags r:id="rId3"/>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1" name="PA-文本框 5">
            <a:extLst>
              <a:ext uri="{FF2B5EF4-FFF2-40B4-BE49-F238E27FC236}">
                <a16:creationId xmlns:a16="http://schemas.microsoft.com/office/drawing/2014/main" id="{F1DD71EA-307E-4E6B-8139-BB57A7C3A78A}"/>
              </a:ext>
            </a:extLst>
          </p:cNvPr>
          <p:cNvSpPr txBox="1">
            <a:spLocks noChangeArrowheads="1"/>
          </p:cNvSpPr>
          <p:nvPr>
            <p:custDataLst>
              <p:tags r:id="rId4"/>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转换器工作原理 </a:t>
            </a:r>
          </a:p>
        </p:txBody>
      </p:sp>
      <p:sp>
        <p:nvSpPr>
          <p:cNvPr id="9" name="PA-矩形 2">
            <a:extLst>
              <a:ext uri="{FF2B5EF4-FFF2-40B4-BE49-F238E27FC236}">
                <a16:creationId xmlns:a16="http://schemas.microsoft.com/office/drawing/2014/main" id="{21F7F455-AA51-4E00-BFE0-259FCF1FD2DA}"/>
              </a:ext>
            </a:extLst>
          </p:cNvPr>
          <p:cNvSpPr>
            <a:spLocks noChangeArrowheads="1"/>
          </p:cNvSpPr>
          <p:nvPr>
            <p:custDataLst>
              <p:tags r:id="rId5"/>
            </p:custDataLst>
          </p:nvPr>
        </p:nvSpPr>
        <p:spPr bwMode="auto">
          <a:xfrm>
            <a:off x="691240" y="2117270"/>
            <a:ext cx="43091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）并行比较型</a:t>
            </a:r>
            <a:r>
              <a:rPr lang="en-US" altLang="zh-CN" sz="2400" b="1" dirty="0"/>
              <a:t>A/D</a:t>
            </a:r>
            <a:r>
              <a:rPr lang="zh-CN" altLang="en-US" sz="2400" b="1" dirty="0"/>
              <a:t>转换器 </a:t>
            </a:r>
          </a:p>
        </p:txBody>
      </p:sp>
      <p:pic>
        <p:nvPicPr>
          <p:cNvPr id="2" name="图片 1"/>
          <p:cNvPicPr>
            <a:picLocks noChangeAspect="1"/>
          </p:cNvPicPr>
          <p:nvPr/>
        </p:nvPicPr>
        <p:blipFill>
          <a:blip r:embed="rId7"/>
          <a:stretch>
            <a:fillRect/>
          </a:stretch>
        </p:blipFill>
        <p:spPr>
          <a:xfrm>
            <a:off x="4931923" y="572921"/>
            <a:ext cx="6427360" cy="6186033"/>
          </a:xfrm>
          <a:prstGeom prst="rect">
            <a:avLst/>
          </a:prstGeom>
        </p:spPr>
      </p:pic>
      <p:sp>
        <p:nvSpPr>
          <p:cNvPr id="3" name="灯片编号占位符 2">
            <a:extLst>
              <a:ext uri="{FF2B5EF4-FFF2-40B4-BE49-F238E27FC236}">
                <a16:creationId xmlns:a16="http://schemas.microsoft.com/office/drawing/2014/main" id="{68AA67AE-11D0-AA7C-D586-AB7E030DDE9A}"/>
              </a:ext>
            </a:extLst>
          </p:cNvPr>
          <p:cNvSpPr>
            <a:spLocks noGrp="1"/>
          </p:cNvSpPr>
          <p:nvPr>
            <p:ph type="sldNum" sz="quarter" idx="12"/>
          </p:nvPr>
        </p:nvSpPr>
        <p:spPr/>
        <p:txBody>
          <a:bodyPr/>
          <a:lstStyle/>
          <a:p>
            <a:fld id="{DD45D486-AB79-5346-9E81-F129A73A99D1}" type="slidenum">
              <a:rPr kumimoji="1" lang="zh-CN" altLang="en-US" smtClean="0"/>
              <a:pPr/>
              <a:t>21</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A-图片 3"/>
          <p:cNvPicPr>
            <a:picLocks noChangeAspect="1" noChangeArrowheads="1"/>
          </p:cNvPicPr>
          <p:nvPr>
            <p:custDataLst>
              <p:tags r:id="rId1"/>
            </p:custDataLst>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5327170" y="1021794"/>
            <a:ext cx="6553200" cy="523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PA-圆角矩形 1">
            <a:extLst>
              <a:ext uri="{FF2B5EF4-FFF2-40B4-BE49-F238E27FC236}">
                <a16:creationId xmlns:a16="http://schemas.microsoft.com/office/drawing/2014/main" id="{249338BC-D4DE-4647-B2D7-C6BE7EA0FDEA}"/>
              </a:ext>
            </a:extLst>
          </p:cNvPr>
          <p:cNvSpPr/>
          <p:nvPr>
            <p:custDataLst>
              <p:tags r:id="rId2"/>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PA-文本框 5">
            <a:extLst>
              <a:ext uri="{FF2B5EF4-FFF2-40B4-BE49-F238E27FC236}">
                <a16:creationId xmlns:a16="http://schemas.microsoft.com/office/drawing/2014/main" id="{8CCBFC22-A72E-4837-AE04-1B99E307917D}"/>
              </a:ext>
            </a:extLst>
          </p:cNvPr>
          <p:cNvSpPr txBox="1">
            <a:spLocks noChangeArrowheads="1"/>
          </p:cNvSpPr>
          <p:nvPr>
            <p:custDataLst>
              <p:tags r:id="rId3"/>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8" name="PA-文本框 5">
            <a:extLst>
              <a:ext uri="{FF2B5EF4-FFF2-40B4-BE49-F238E27FC236}">
                <a16:creationId xmlns:a16="http://schemas.microsoft.com/office/drawing/2014/main" id="{B1015625-8F00-458A-94C2-CF4C47E0389B}"/>
              </a:ext>
            </a:extLst>
          </p:cNvPr>
          <p:cNvSpPr txBox="1">
            <a:spLocks noChangeArrowheads="1"/>
          </p:cNvSpPr>
          <p:nvPr>
            <p:custDataLst>
              <p:tags r:id="rId4"/>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转换器工作原理 </a:t>
            </a:r>
          </a:p>
        </p:txBody>
      </p:sp>
      <p:sp>
        <p:nvSpPr>
          <p:cNvPr id="2" name="灯片编号占位符 1">
            <a:extLst>
              <a:ext uri="{FF2B5EF4-FFF2-40B4-BE49-F238E27FC236}">
                <a16:creationId xmlns:a16="http://schemas.microsoft.com/office/drawing/2014/main" id="{7F05CE28-5D20-85E4-328D-919F767BEB02}"/>
              </a:ext>
            </a:extLst>
          </p:cNvPr>
          <p:cNvSpPr>
            <a:spLocks noGrp="1"/>
          </p:cNvSpPr>
          <p:nvPr>
            <p:ph type="sldNum" sz="quarter" idx="12"/>
          </p:nvPr>
        </p:nvSpPr>
        <p:spPr/>
        <p:txBody>
          <a:bodyPr/>
          <a:lstStyle/>
          <a:p>
            <a:fld id="{DD45D486-AB79-5346-9E81-F129A73A99D1}" type="slidenum">
              <a:rPr kumimoji="1" lang="zh-CN" altLang="en-US" smtClean="0"/>
              <a:pPr/>
              <a:t>22</a:t>
            </a:fld>
            <a:endParaRPr kumimoji="1" lang="zh-CN" altLang="en-US"/>
          </a:p>
        </p:txBody>
      </p:sp>
      <p:sp>
        <p:nvSpPr>
          <p:cNvPr id="3" name="PA-矩形 2">
            <a:extLst>
              <a:ext uri="{FF2B5EF4-FFF2-40B4-BE49-F238E27FC236}">
                <a16:creationId xmlns:a16="http://schemas.microsoft.com/office/drawing/2014/main" id="{73DEA5B9-5912-F623-5781-4EE66C7261B1}"/>
              </a:ext>
            </a:extLst>
          </p:cNvPr>
          <p:cNvSpPr>
            <a:spLocks noChangeArrowheads="1"/>
          </p:cNvSpPr>
          <p:nvPr>
            <p:custDataLst>
              <p:tags r:id="rId5"/>
            </p:custDataLst>
          </p:nvPr>
        </p:nvSpPr>
        <p:spPr bwMode="auto">
          <a:xfrm>
            <a:off x="691240" y="2117270"/>
            <a:ext cx="5391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）并行比较型</a:t>
            </a:r>
            <a:r>
              <a:rPr lang="en-US" altLang="zh-CN" sz="2400" b="1" dirty="0"/>
              <a:t>A/D</a:t>
            </a:r>
            <a:r>
              <a:rPr lang="zh-CN" altLang="en-US" sz="2400" b="1" dirty="0"/>
              <a:t>转换器（</a:t>
            </a:r>
            <a:r>
              <a:rPr lang="en-US" altLang="zh-CN" sz="2400" b="1" dirty="0"/>
              <a:t>3</a:t>
            </a:r>
            <a:r>
              <a:rPr lang="zh-CN" altLang="en-US" sz="2400" b="1" dirty="0"/>
              <a:t>位）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p:cTn id="7" dur="500" fill="hold"/>
                                        <p:tgtEl>
                                          <p:spTgt spid="26626"/>
                                        </p:tgtEl>
                                        <p:attrNameLst>
                                          <p:attrName>ppt_w</p:attrName>
                                        </p:attrNameLst>
                                      </p:cBhvr>
                                      <p:tavLst>
                                        <p:tav tm="0">
                                          <p:val>
                                            <p:fltVal val="0"/>
                                          </p:val>
                                        </p:tav>
                                        <p:tav tm="100000">
                                          <p:val>
                                            <p:strVal val="#ppt_w"/>
                                          </p:val>
                                        </p:tav>
                                      </p:tavLst>
                                    </p:anim>
                                    <p:anim calcmode="lin" valueType="num">
                                      <p:cBhvr>
                                        <p:cTn id="8" dur="500" fill="hold"/>
                                        <p:tgtEl>
                                          <p:spTgt spid="26626"/>
                                        </p:tgtEl>
                                        <p:attrNameLst>
                                          <p:attrName>ppt_h</p:attrName>
                                        </p:attrNameLst>
                                      </p:cBhvr>
                                      <p:tavLst>
                                        <p:tav tm="0">
                                          <p:val>
                                            <p:fltVal val="0"/>
                                          </p:val>
                                        </p:tav>
                                        <p:tav tm="100000">
                                          <p:val>
                                            <p:strVal val="#ppt_h"/>
                                          </p:val>
                                        </p:tav>
                                      </p:tavLst>
                                    </p:anim>
                                    <p:anim calcmode="lin" valueType="num">
                                      <p:cBhvr>
                                        <p:cTn id="9" dur="500" fill="hold"/>
                                        <p:tgtEl>
                                          <p:spTgt spid="26626"/>
                                        </p:tgtEl>
                                        <p:attrNameLst>
                                          <p:attrName>style.rotation</p:attrName>
                                        </p:attrNameLst>
                                      </p:cBhvr>
                                      <p:tavLst>
                                        <p:tav tm="0">
                                          <p:val>
                                            <p:fltVal val="360"/>
                                          </p:val>
                                        </p:tav>
                                        <p:tav tm="100000">
                                          <p:val>
                                            <p:fltVal val="0"/>
                                          </p:val>
                                        </p:tav>
                                      </p:tavLst>
                                    </p:anim>
                                    <p:animEffect transition="in" filter="fade">
                                      <p:cBhvr>
                                        <p:cTn id="10" dur="5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PA-矩形 9"/>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9464" name="PA-Object 8"/>
          <p:cNvGraphicFramePr>
            <a:graphicFrameLocks noChangeAspect="1"/>
          </p:cNvGraphicFramePr>
          <p:nvPr>
            <p:custDataLst>
              <p:tags r:id="rId2"/>
            </p:custDataLst>
            <p:extLst>
              <p:ext uri="{D42A27DB-BD31-4B8C-83A1-F6EECF244321}">
                <p14:modId xmlns:p14="http://schemas.microsoft.com/office/powerpoint/2010/main" val="3410410389"/>
              </p:ext>
            </p:extLst>
          </p:nvPr>
        </p:nvGraphicFramePr>
        <p:xfrm>
          <a:off x="6161088" y="2689446"/>
          <a:ext cx="4305300" cy="2743200"/>
        </p:xfrm>
        <a:graphic>
          <a:graphicData uri="http://schemas.openxmlformats.org/presentationml/2006/ole">
            <mc:AlternateContent xmlns:mc="http://schemas.openxmlformats.org/markup-compatibility/2006">
              <mc:Choice xmlns:v="urn:schemas-microsoft-com:vml" Requires="v">
                <p:oleObj name="Visio" r:id="rId12" imgW="2818453" imgH="1791819" progId="Visio.Drawing.11">
                  <p:embed/>
                </p:oleObj>
              </mc:Choice>
              <mc:Fallback>
                <p:oleObj name="Visio" r:id="rId12" imgW="2818453" imgH="1791819" progId="Visio.Drawing.11">
                  <p:embed/>
                  <p:pic>
                    <p:nvPicPr>
                      <p:cNvPr id="19464" name="PA-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1088" y="2689446"/>
                        <a:ext cx="4305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PA-矩形 9"/>
          <p:cNvSpPr>
            <a:spLocks noChangeArrowheads="1"/>
          </p:cNvSpPr>
          <p:nvPr>
            <p:custDataLst>
              <p:tags r:id="rId3"/>
            </p:custDataLst>
          </p:nvPr>
        </p:nvSpPr>
        <p:spPr bwMode="auto">
          <a:xfrm>
            <a:off x="6656388" y="5596160"/>
            <a:ext cx="3810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800" b="1">
                <a:solidFill>
                  <a:srgbClr val="000000"/>
                </a:solidFill>
                <a:latin typeface="Times New Roman" panose="02020603050405020304" pitchFamily="18" charset="0"/>
              </a:rPr>
              <a:t>b.</a:t>
            </a:r>
            <a:r>
              <a:rPr kumimoji="0" lang="zh-CN" altLang="zh-CN" sz="1800" b="1">
                <a:solidFill>
                  <a:srgbClr val="000000"/>
                </a:solidFill>
                <a:latin typeface="Times New Roman" panose="02020603050405020304" pitchFamily="18" charset="0"/>
              </a:rPr>
              <a:t>逐次比较型</a:t>
            </a:r>
            <a:r>
              <a:rPr kumimoji="0" lang="en-US" altLang="zh-CN" sz="1800" b="1">
                <a:solidFill>
                  <a:srgbClr val="000000"/>
                </a:solidFill>
                <a:latin typeface="Times New Roman" panose="02020603050405020304" pitchFamily="18" charset="0"/>
              </a:rPr>
              <a:t>A/D</a:t>
            </a:r>
            <a:r>
              <a:rPr kumimoji="0" lang="zh-CN" altLang="zh-CN" sz="1800" b="1">
                <a:solidFill>
                  <a:srgbClr val="000000"/>
                </a:solidFill>
                <a:latin typeface="Times New Roman" panose="02020603050405020304" pitchFamily="18" charset="0"/>
              </a:rPr>
              <a:t>转换器原理框图</a:t>
            </a:r>
            <a:endParaRPr kumimoji="0" lang="zh-CN" altLang="en-US" sz="1800" b="1">
              <a:solidFill>
                <a:srgbClr val="000000"/>
              </a:solidFill>
              <a:latin typeface="Times New Roman" panose="02020603050405020304" pitchFamily="18" charset="0"/>
            </a:endParaRPr>
          </a:p>
        </p:txBody>
      </p:sp>
      <p:sp>
        <p:nvSpPr>
          <p:cNvPr id="27656" name="PA-矩形 11"/>
          <p:cNvSpPr>
            <a:spLocks noChangeArrowheads="1"/>
          </p:cNvSpPr>
          <p:nvPr>
            <p:custDataLst>
              <p:tags r:id="rId4"/>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9466" name="PA-Object 10"/>
          <p:cNvGraphicFramePr>
            <a:graphicFrameLocks noChangeAspect="1"/>
          </p:cNvGraphicFramePr>
          <p:nvPr>
            <p:custDataLst>
              <p:tags r:id="rId5"/>
            </p:custDataLst>
            <p:extLst>
              <p:ext uri="{D42A27DB-BD31-4B8C-83A1-F6EECF244321}">
                <p14:modId xmlns:p14="http://schemas.microsoft.com/office/powerpoint/2010/main" val="2012405392"/>
              </p:ext>
            </p:extLst>
          </p:nvPr>
        </p:nvGraphicFramePr>
        <p:xfrm>
          <a:off x="1838325" y="2916459"/>
          <a:ext cx="4249738" cy="2438400"/>
        </p:xfrm>
        <a:graphic>
          <a:graphicData uri="http://schemas.openxmlformats.org/presentationml/2006/ole">
            <mc:AlternateContent xmlns:mc="http://schemas.openxmlformats.org/markup-compatibility/2006">
              <mc:Choice xmlns:v="urn:schemas-microsoft-com:vml" Requires="v">
                <p:oleObj name="Visio" r:id="rId14" imgW="2818453" imgH="1625810" progId="Visio.Drawing.11">
                  <p:embed/>
                </p:oleObj>
              </mc:Choice>
              <mc:Fallback>
                <p:oleObj name="Visio" r:id="rId14" imgW="2818453" imgH="1625810" progId="Visio.Drawing.11">
                  <p:embed/>
                  <p:pic>
                    <p:nvPicPr>
                      <p:cNvPr id="19466" name="PA-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8325" y="2916459"/>
                        <a:ext cx="42497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PA-矩形 12"/>
          <p:cNvSpPr>
            <a:spLocks noChangeArrowheads="1"/>
          </p:cNvSpPr>
          <p:nvPr>
            <p:custDataLst>
              <p:tags r:id="rId6"/>
            </p:custDataLst>
          </p:nvPr>
        </p:nvSpPr>
        <p:spPr bwMode="auto">
          <a:xfrm>
            <a:off x="2403475" y="5596160"/>
            <a:ext cx="3544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800" b="1">
                <a:solidFill>
                  <a:srgbClr val="000000"/>
                </a:solidFill>
                <a:latin typeface="Times New Roman" panose="02020603050405020304" pitchFamily="18" charset="0"/>
              </a:rPr>
              <a:t>a.</a:t>
            </a:r>
            <a:r>
              <a:rPr kumimoji="0" lang="zh-CN" altLang="zh-CN" sz="1800" b="1">
                <a:solidFill>
                  <a:srgbClr val="000000"/>
                </a:solidFill>
                <a:latin typeface="Times New Roman" panose="02020603050405020304" pitchFamily="18" charset="0"/>
              </a:rPr>
              <a:t>计数比较型</a:t>
            </a:r>
            <a:r>
              <a:rPr kumimoji="0" lang="en-US" altLang="zh-CN" sz="1800" b="1">
                <a:solidFill>
                  <a:srgbClr val="000000"/>
                </a:solidFill>
                <a:latin typeface="Times New Roman" panose="02020603050405020304" pitchFamily="18" charset="0"/>
              </a:rPr>
              <a:t>A/D</a:t>
            </a:r>
            <a:r>
              <a:rPr kumimoji="0" lang="zh-CN" altLang="zh-CN" sz="1800" b="1">
                <a:solidFill>
                  <a:srgbClr val="000000"/>
                </a:solidFill>
                <a:latin typeface="Times New Roman" panose="02020603050405020304" pitchFamily="18" charset="0"/>
              </a:rPr>
              <a:t>转换器原理框图</a:t>
            </a:r>
            <a:endParaRPr kumimoji="0" lang="zh-CN" altLang="en-US" sz="1800" b="1">
              <a:solidFill>
                <a:srgbClr val="000000"/>
              </a:solidFill>
              <a:latin typeface="Times New Roman" panose="02020603050405020304" pitchFamily="18" charset="0"/>
            </a:endParaRPr>
          </a:p>
        </p:txBody>
      </p:sp>
      <p:sp>
        <p:nvSpPr>
          <p:cNvPr id="14" name="PA-圆角矩形 1">
            <a:extLst>
              <a:ext uri="{FF2B5EF4-FFF2-40B4-BE49-F238E27FC236}">
                <a16:creationId xmlns:a16="http://schemas.microsoft.com/office/drawing/2014/main" id="{19D782D2-4C61-402A-ABE5-F51035516B1C}"/>
              </a:ext>
            </a:extLst>
          </p:cNvPr>
          <p:cNvSpPr/>
          <p:nvPr>
            <p:custDataLst>
              <p:tags r:id="rId7"/>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PA-文本框 5">
            <a:extLst>
              <a:ext uri="{FF2B5EF4-FFF2-40B4-BE49-F238E27FC236}">
                <a16:creationId xmlns:a16="http://schemas.microsoft.com/office/drawing/2014/main" id="{92F97BCD-B201-4160-AE7C-6A82AE0EC544}"/>
              </a:ext>
            </a:extLst>
          </p:cNvPr>
          <p:cNvSpPr txBox="1">
            <a:spLocks noChangeArrowheads="1"/>
          </p:cNvSpPr>
          <p:nvPr>
            <p:custDataLst>
              <p:tags r:id="rId8"/>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7" name="PA-文本框 5">
            <a:extLst>
              <a:ext uri="{FF2B5EF4-FFF2-40B4-BE49-F238E27FC236}">
                <a16:creationId xmlns:a16="http://schemas.microsoft.com/office/drawing/2014/main" id="{5045F468-2887-4553-A8F3-EBC87E17E717}"/>
              </a:ext>
            </a:extLst>
          </p:cNvPr>
          <p:cNvSpPr txBox="1">
            <a:spLocks noChangeArrowheads="1"/>
          </p:cNvSpPr>
          <p:nvPr>
            <p:custDataLst>
              <p:tags r:id="rId9"/>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转换器工作原理 </a:t>
            </a:r>
          </a:p>
        </p:txBody>
      </p:sp>
      <p:sp>
        <p:nvSpPr>
          <p:cNvPr id="18" name="PA-矩形 2">
            <a:extLst>
              <a:ext uri="{FF2B5EF4-FFF2-40B4-BE49-F238E27FC236}">
                <a16:creationId xmlns:a16="http://schemas.microsoft.com/office/drawing/2014/main" id="{DE43DA15-2508-433D-B85C-FD1284CE549E}"/>
              </a:ext>
            </a:extLst>
          </p:cNvPr>
          <p:cNvSpPr>
            <a:spLocks noChangeArrowheads="1"/>
          </p:cNvSpPr>
          <p:nvPr>
            <p:custDataLst>
              <p:tags r:id="rId10"/>
            </p:custDataLst>
          </p:nvPr>
        </p:nvSpPr>
        <p:spPr bwMode="auto">
          <a:xfrm>
            <a:off x="691240" y="2117270"/>
            <a:ext cx="43091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2</a:t>
            </a:r>
            <a:r>
              <a:rPr lang="zh-CN" altLang="en-US" sz="2400" b="1" dirty="0"/>
              <a:t>）反馈比较型</a:t>
            </a:r>
            <a:r>
              <a:rPr lang="en-US" altLang="zh-CN" sz="2400" b="1" dirty="0"/>
              <a:t>A/D</a:t>
            </a:r>
            <a:r>
              <a:rPr lang="zh-CN" altLang="en-US" sz="2400" b="1" dirty="0"/>
              <a:t>转换器 </a:t>
            </a:r>
          </a:p>
        </p:txBody>
      </p:sp>
      <p:sp>
        <p:nvSpPr>
          <p:cNvPr id="2" name="矩形: 对角圆角 1">
            <a:extLst>
              <a:ext uri="{FF2B5EF4-FFF2-40B4-BE49-F238E27FC236}">
                <a16:creationId xmlns:a16="http://schemas.microsoft.com/office/drawing/2014/main" id="{52145A82-3EC9-44B7-AE3F-8CFB3559F5C7}"/>
              </a:ext>
            </a:extLst>
          </p:cNvPr>
          <p:cNvSpPr/>
          <p:nvPr/>
        </p:nvSpPr>
        <p:spPr>
          <a:xfrm>
            <a:off x="5928009" y="830317"/>
            <a:ext cx="5738473" cy="1355350"/>
          </a:xfrm>
          <a:prstGeom prst="round2DiagRect">
            <a:avLst/>
          </a:prstGeom>
          <a:solidFill>
            <a:srgbClr val="CCCC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nSpc>
                <a:spcPct val="120000"/>
              </a:lnSpc>
              <a:spcBef>
                <a:spcPct val="0"/>
              </a:spcBef>
            </a:pPr>
            <a:r>
              <a:rPr lang="zh-CN" altLang="en-US" sz="2000" b="1" dirty="0">
                <a:solidFill>
                  <a:srgbClr val="000000"/>
                </a:solidFill>
                <a:sym typeface="宋体" panose="02010600030101010101" pitchFamily="2" charset="-122"/>
              </a:rPr>
              <a:t>基本原理：取一个“</a:t>
            </a:r>
            <a:r>
              <a:rPr lang="en-US" altLang="zh-CN" sz="2000" b="1" dirty="0">
                <a:solidFill>
                  <a:srgbClr val="000000"/>
                </a:solidFill>
                <a:sym typeface="宋体" panose="02010600030101010101" pitchFamily="2" charset="-122"/>
              </a:rPr>
              <a:t>D</a:t>
            </a:r>
            <a:r>
              <a:rPr lang="zh-CN" altLang="en-US" sz="2000" b="1" dirty="0">
                <a:solidFill>
                  <a:srgbClr val="000000"/>
                </a:solidFill>
                <a:sym typeface="宋体" panose="02010600030101010101" pitchFamily="2" charset="-122"/>
              </a:rPr>
              <a:t>”加到</a:t>
            </a:r>
            <a:r>
              <a:rPr lang="en-US" altLang="zh-CN" sz="2000" b="1" dirty="0">
                <a:solidFill>
                  <a:srgbClr val="000000"/>
                </a:solidFill>
                <a:sym typeface="宋体" panose="02010600030101010101" pitchFamily="2" charset="-122"/>
              </a:rPr>
              <a:t>DAC</a:t>
            </a:r>
            <a:r>
              <a:rPr lang="zh-CN" altLang="en-US" sz="2000" b="1" dirty="0">
                <a:solidFill>
                  <a:srgbClr val="000000"/>
                </a:solidFill>
                <a:sym typeface="宋体" panose="02010600030101010101" pitchFamily="2" charset="-122"/>
              </a:rPr>
              <a:t>上，得到模拟输出电压，将该值与输入电压比较，如两者不等，则调整</a:t>
            </a:r>
            <a:r>
              <a:rPr lang="en-US" altLang="zh-CN" sz="2000" b="1" dirty="0">
                <a:solidFill>
                  <a:srgbClr val="000000"/>
                </a:solidFill>
                <a:sym typeface="宋体" panose="02010600030101010101" pitchFamily="2" charset="-122"/>
              </a:rPr>
              <a:t>D</a:t>
            </a:r>
            <a:r>
              <a:rPr lang="zh-CN" altLang="en-US" sz="2000" b="1" dirty="0">
                <a:solidFill>
                  <a:srgbClr val="000000"/>
                </a:solidFill>
                <a:sym typeface="宋体" panose="02010600030101010101" pitchFamily="2" charset="-122"/>
              </a:rPr>
              <a:t>的大小，到相等为止，则</a:t>
            </a:r>
            <a:r>
              <a:rPr lang="en-US" altLang="zh-CN" sz="2000" b="1" dirty="0">
                <a:solidFill>
                  <a:srgbClr val="000000"/>
                </a:solidFill>
                <a:sym typeface="宋体" panose="02010600030101010101" pitchFamily="2" charset="-122"/>
              </a:rPr>
              <a:t>D</a:t>
            </a:r>
            <a:r>
              <a:rPr lang="zh-CN" altLang="en-US" sz="2000" b="1" dirty="0">
                <a:solidFill>
                  <a:srgbClr val="000000"/>
                </a:solidFill>
                <a:sym typeface="宋体" panose="02010600030101010101" pitchFamily="2" charset="-122"/>
              </a:rPr>
              <a:t>为所求值</a:t>
            </a:r>
          </a:p>
        </p:txBody>
      </p:sp>
      <p:sp>
        <p:nvSpPr>
          <p:cNvPr id="3" name="灯片编号占位符 2">
            <a:extLst>
              <a:ext uri="{FF2B5EF4-FFF2-40B4-BE49-F238E27FC236}">
                <a16:creationId xmlns:a16="http://schemas.microsoft.com/office/drawing/2014/main" id="{1537D6E1-DC68-A097-65BF-082914C357B9}"/>
              </a:ext>
            </a:extLst>
          </p:cNvPr>
          <p:cNvSpPr>
            <a:spLocks noGrp="1"/>
          </p:cNvSpPr>
          <p:nvPr>
            <p:ph type="sldNum" sz="quarter" idx="12"/>
          </p:nvPr>
        </p:nvSpPr>
        <p:spPr/>
        <p:txBody>
          <a:bodyPr/>
          <a:lstStyle/>
          <a:p>
            <a:fld id="{DD45D486-AB79-5346-9E81-F129A73A99D1}" type="slidenum">
              <a:rPr kumimoji="1" lang="zh-CN" altLang="en-US" smtClean="0"/>
              <a:pPr/>
              <a:t>23</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9466"/>
                                        </p:tgtEl>
                                        <p:attrNameLst>
                                          <p:attrName>style.visibility</p:attrName>
                                        </p:attrNameLst>
                                      </p:cBhvr>
                                      <p:to>
                                        <p:strVal val="visible"/>
                                      </p:to>
                                    </p:set>
                                    <p:anim calcmode="lin" valueType="num">
                                      <p:cBhvr>
                                        <p:cTn id="12" dur="500" fill="hold"/>
                                        <p:tgtEl>
                                          <p:spTgt spid="19466"/>
                                        </p:tgtEl>
                                        <p:attrNameLst>
                                          <p:attrName>ppt_w</p:attrName>
                                        </p:attrNameLst>
                                      </p:cBhvr>
                                      <p:tavLst>
                                        <p:tav tm="0">
                                          <p:val>
                                            <p:fltVal val="0"/>
                                          </p:val>
                                        </p:tav>
                                        <p:tav tm="100000">
                                          <p:val>
                                            <p:strVal val="#ppt_w"/>
                                          </p:val>
                                        </p:tav>
                                      </p:tavLst>
                                    </p:anim>
                                    <p:anim calcmode="lin" valueType="num">
                                      <p:cBhvr>
                                        <p:cTn id="13" dur="500" fill="hold"/>
                                        <p:tgtEl>
                                          <p:spTgt spid="19466"/>
                                        </p:tgtEl>
                                        <p:attrNameLst>
                                          <p:attrName>ppt_h</p:attrName>
                                        </p:attrNameLst>
                                      </p:cBhvr>
                                      <p:tavLst>
                                        <p:tav tm="0">
                                          <p:val>
                                            <p:fltVal val="0"/>
                                          </p:val>
                                        </p:tav>
                                        <p:tav tm="100000">
                                          <p:val>
                                            <p:strVal val="#ppt_h"/>
                                          </p:val>
                                        </p:tav>
                                      </p:tavLst>
                                    </p:anim>
                                    <p:anim calcmode="lin" valueType="num">
                                      <p:cBhvr>
                                        <p:cTn id="14" dur="500" fill="hold"/>
                                        <p:tgtEl>
                                          <p:spTgt spid="19466"/>
                                        </p:tgtEl>
                                        <p:attrNameLst>
                                          <p:attrName>style.rotation</p:attrName>
                                        </p:attrNameLst>
                                      </p:cBhvr>
                                      <p:tavLst>
                                        <p:tav tm="0">
                                          <p:val>
                                            <p:fltVal val="360"/>
                                          </p:val>
                                        </p:tav>
                                        <p:tav tm="100000">
                                          <p:val>
                                            <p:fltVal val="0"/>
                                          </p:val>
                                        </p:tav>
                                      </p:tavLst>
                                    </p:anim>
                                    <p:animEffect transition="in" filter="fade">
                                      <p:cBhvr>
                                        <p:cTn id="15" dur="500"/>
                                        <p:tgtEl>
                                          <p:spTgt spid="1946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childTnLst>
                          </p:cTn>
                        </p:par>
                        <p:par>
                          <p:cTn id="19" fill="hold" nodeType="withGroup">
                            <p:stCondLst>
                              <p:cond delay="1000"/>
                            </p:stCondLst>
                            <p:childTnLst>
                              <p:par>
                                <p:cTn id="20" presetID="14" presetClass="entr" presetSubtype="5"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vertical)">
                                      <p:cBhvr>
                                        <p:cTn id="22" dur="500"/>
                                        <p:tgtEl>
                                          <p:spTgt spid="10"/>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19464"/>
                                        </p:tgtEl>
                                        <p:attrNameLst>
                                          <p:attrName>style.visibility</p:attrName>
                                        </p:attrNameLst>
                                      </p:cBhvr>
                                      <p:to>
                                        <p:strVal val="visible"/>
                                      </p:to>
                                    </p:set>
                                    <p:anim calcmode="lin" valueType="num">
                                      <p:cBhvr>
                                        <p:cTn id="25" dur="500" fill="hold"/>
                                        <p:tgtEl>
                                          <p:spTgt spid="19464"/>
                                        </p:tgtEl>
                                        <p:attrNameLst>
                                          <p:attrName>ppt_w</p:attrName>
                                        </p:attrNameLst>
                                      </p:cBhvr>
                                      <p:tavLst>
                                        <p:tav tm="0">
                                          <p:val>
                                            <p:fltVal val="0"/>
                                          </p:val>
                                        </p:tav>
                                        <p:tav tm="100000">
                                          <p:val>
                                            <p:strVal val="#ppt_w"/>
                                          </p:val>
                                        </p:tav>
                                      </p:tavLst>
                                    </p:anim>
                                    <p:anim calcmode="lin" valueType="num">
                                      <p:cBhvr>
                                        <p:cTn id="26" dur="500" fill="hold"/>
                                        <p:tgtEl>
                                          <p:spTgt spid="19464"/>
                                        </p:tgtEl>
                                        <p:attrNameLst>
                                          <p:attrName>ppt_h</p:attrName>
                                        </p:attrNameLst>
                                      </p:cBhvr>
                                      <p:tavLst>
                                        <p:tav tm="0">
                                          <p:val>
                                            <p:fltVal val="0"/>
                                          </p:val>
                                        </p:tav>
                                        <p:tav tm="100000">
                                          <p:val>
                                            <p:strVal val="#ppt_h"/>
                                          </p:val>
                                        </p:tav>
                                      </p:tavLst>
                                    </p:anim>
                                    <p:anim calcmode="lin" valueType="num">
                                      <p:cBhvr>
                                        <p:cTn id="27" dur="500" fill="hold"/>
                                        <p:tgtEl>
                                          <p:spTgt spid="19464"/>
                                        </p:tgtEl>
                                        <p:attrNameLst>
                                          <p:attrName>style.rotation</p:attrName>
                                        </p:attrNameLst>
                                      </p:cBhvr>
                                      <p:tavLst>
                                        <p:tav tm="0">
                                          <p:val>
                                            <p:fltVal val="360"/>
                                          </p:val>
                                        </p:tav>
                                        <p:tav tm="100000">
                                          <p:val>
                                            <p:fltVal val="0"/>
                                          </p:val>
                                        </p:tav>
                                      </p:tavLst>
                                    </p:anim>
                                    <p:animEffect transition="in" filter="fade">
                                      <p:cBhvr>
                                        <p:cTn id="28" dur="500"/>
                                        <p:tgtEl>
                                          <p:spTgt spid="19464"/>
                                        </p:tgtEl>
                                      </p:cBhvr>
                                    </p:animEffect>
                                  </p:childTnLst>
                                </p:cTn>
                              </p:par>
                            </p:childTnLst>
                          </p:cTn>
                        </p:par>
                        <p:par>
                          <p:cTn id="29" fill="hold">
                            <p:stCondLst>
                              <p:cond delay="1500"/>
                            </p:stCondLst>
                            <p:childTnLst>
                              <p:par>
                                <p:cTn id="30" presetID="49" presetClass="entr" presetSubtype="0" decel="10000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 calcmode="lin" valueType="num">
                                      <p:cBhvr>
                                        <p:cTn id="34" dur="500" fill="hold"/>
                                        <p:tgtEl>
                                          <p:spTgt spid="2"/>
                                        </p:tgtEl>
                                        <p:attrNameLst>
                                          <p:attrName>style.rotation</p:attrName>
                                        </p:attrNameLst>
                                      </p:cBhvr>
                                      <p:tavLst>
                                        <p:tav tm="0">
                                          <p:val>
                                            <p:fltVal val="360"/>
                                          </p:val>
                                        </p:tav>
                                        <p:tav tm="100000">
                                          <p:val>
                                            <p:fltVal val="0"/>
                                          </p:val>
                                        </p:tav>
                                      </p:tavLst>
                                    </p:anim>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8"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圆角矩形 1">
            <a:extLst>
              <a:ext uri="{FF2B5EF4-FFF2-40B4-BE49-F238E27FC236}">
                <a16:creationId xmlns:a16="http://schemas.microsoft.com/office/drawing/2014/main" id="{54277EC0-E669-4FC8-B0AD-5A6DAF3303FD}"/>
              </a:ext>
            </a:extLst>
          </p:cNvPr>
          <p:cNvSpPr/>
          <p:nvPr>
            <p:custDataLst>
              <p:tags r:id="rId1"/>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PA-文本框 5">
            <a:extLst>
              <a:ext uri="{FF2B5EF4-FFF2-40B4-BE49-F238E27FC236}">
                <a16:creationId xmlns:a16="http://schemas.microsoft.com/office/drawing/2014/main" id="{09FE16D1-1506-4E66-B743-41A90E18B368}"/>
              </a:ext>
            </a:extLst>
          </p:cNvPr>
          <p:cNvSpPr txBox="1">
            <a:spLocks noChangeArrowheads="1"/>
          </p:cNvSpPr>
          <p:nvPr>
            <p:custDataLst>
              <p:tags r:id="rId2"/>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0" name="PA-文本框 5">
            <a:extLst>
              <a:ext uri="{FF2B5EF4-FFF2-40B4-BE49-F238E27FC236}">
                <a16:creationId xmlns:a16="http://schemas.microsoft.com/office/drawing/2014/main" id="{EF712043-362C-41F7-9FDC-8D3A52FA11CE}"/>
              </a:ext>
            </a:extLst>
          </p:cNvPr>
          <p:cNvSpPr txBox="1">
            <a:spLocks noChangeArrowheads="1"/>
          </p:cNvSpPr>
          <p:nvPr>
            <p:custDataLst>
              <p:tags r:id="rId3"/>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转换器工作原理 </a:t>
            </a:r>
          </a:p>
        </p:txBody>
      </p:sp>
      <p:sp>
        <p:nvSpPr>
          <p:cNvPr id="8" name="PA-矩形 2">
            <a:extLst>
              <a:ext uri="{FF2B5EF4-FFF2-40B4-BE49-F238E27FC236}">
                <a16:creationId xmlns:a16="http://schemas.microsoft.com/office/drawing/2014/main" id="{91D6329E-B2C2-4E81-9683-46730CE3F2E7}"/>
              </a:ext>
            </a:extLst>
          </p:cNvPr>
          <p:cNvSpPr>
            <a:spLocks noChangeArrowheads="1"/>
          </p:cNvSpPr>
          <p:nvPr>
            <p:custDataLst>
              <p:tags r:id="rId4"/>
            </p:custDataLst>
          </p:nvPr>
        </p:nvSpPr>
        <p:spPr bwMode="auto">
          <a:xfrm>
            <a:off x="640465" y="2106105"/>
            <a:ext cx="3999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3</a:t>
            </a:r>
            <a:r>
              <a:rPr lang="zh-CN" altLang="en-US" sz="2400" b="1" dirty="0"/>
              <a:t>）双积分型</a:t>
            </a:r>
            <a:r>
              <a:rPr lang="en-US" altLang="zh-CN" sz="2400" b="1" dirty="0"/>
              <a:t>A/D</a:t>
            </a:r>
            <a:r>
              <a:rPr lang="zh-CN" altLang="en-US" sz="2400" b="1" dirty="0"/>
              <a:t>转换器 </a:t>
            </a:r>
          </a:p>
        </p:txBody>
      </p:sp>
      <p:sp>
        <p:nvSpPr>
          <p:cNvPr id="9" name="矩形 8">
            <a:extLst>
              <a:ext uri="{FF2B5EF4-FFF2-40B4-BE49-F238E27FC236}">
                <a16:creationId xmlns:a16="http://schemas.microsoft.com/office/drawing/2014/main" id="{D67C2B87-BCB1-4157-8910-2A5E1065D836}"/>
              </a:ext>
            </a:extLst>
          </p:cNvPr>
          <p:cNvSpPr/>
          <p:nvPr/>
        </p:nvSpPr>
        <p:spPr>
          <a:xfrm>
            <a:off x="2189393" y="2583158"/>
            <a:ext cx="8999164" cy="1130246"/>
          </a:xfrm>
          <a:prstGeom prst="rect">
            <a:avLst/>
          </a:prstGeom>
        </p:spPr>
        <p:txBody>
          <a:bodyPr wrap="square">
            <a:spAutoFit/>
          </a:bodyPr>
          <a:lstStyle/>
          <a:p>
            <a:pPr>
              <a:lnSpc>
                <a:spcPct val="150000"/>
              </a:lnSpc>
            </a:pPr>
            <a:r>
              <a:rPr lang="zh-CN" altLang="en-US" sz="2400" b="1" dirty="0"/>
              <a:t>① 抗干扰能力强。积分采样对交流噪声有很强的抑制能力；如果选择采样时间的整数倍时，则可有效地抑制工频干扰；</a:t>
            </a:r>
          </a:p>
        </p:txBody>
      </p:sp>
      <p:sp>
        <p:nvSpPr>
          <p:cNvPr id="12" name="矩形 11">
            <a:extLst>
              <a:ext uri="{FF2B5EF4-FFF2-40B4-BE49-F238E27FC236}">
                <a16:creationId xmlns:a16="http://schemas.microsoft.com/office/drawing/2014/main" id="{A5C6EC81-583A-4BBB-B695-B23BC37E84B0}"/>
              </a:ext>
            </a:extLst>
          </p:cNvPr>
          <p:cNvSpPr/>
          <p:nvPr/>
        </p:nvSpPr>
        <p:spPr>
          <a:xfrm>
            <a:off x="2189393" y="3638201"/>
            <a:ext cx="8999164" cy="1684244"/>
          </a:xfrm>
          <a:prstGeom prst="rect">
            <a:avLst/>
          </a:prstGeom>
        </p:spPr>
        <p:txBody>
          <a:bodyPr wrap="square">
            <a:spAutoFit/>
          </a:bodyPr>
          <a:lstStyle/>
          <a:p>
            <a:pPr>
              <a:lnSpc>
                <a:spcPct val="150000"/>
              </a:lnSpc>
            </a:pPr>
            <a:r>
              <a:rPr lang="zh-CN" altLang="en-US" sz="2400" b="1" dirty="0"/>
              <a:t>② 工作稳定性好，可实现高精度转换。由于在转换过程中通过两次积分把输入模拟电压和基准电压之比变成了两次计数值之比，故转换结果和精度与积分</a:t>
            </a:r>
            <a:r>
              <a:rPr lang="en-US" altLang="zh-CN" sz="2400" b="1" dirty="0"/>
              <a:t>R</a:t>
            </a:r>
            <a:r>
              <a:rPr lang="zh-CN" altLang="en-US" sz="2400" b="1" dirty="0"/>
              <a:t>、</a:t>
            </a:r>
            <a:r>
              <a:rPr lang="en-US" altLang="zh-CN" sz="2400" b="1" dirty="0"/>
              <a:t>C</a:t>
            </a:r>
            <a:r>
              <a:rPr lang="zh-CN" altLang="en-US" sz="2400" b="1" dirty="0"/>
              <a:t>无关。</a:t>
            </a:r>
          </a:p>
        </p:txBody>
      </p:sp>
      <p:sp>
        <p:nvSpPr>
          <p:cNvPr id="13" name="矩形 12">
            <a:extLst>
              <a:ext uri="{FF2B5EF4-FFF2-40B4-BE49-F238E27FC236}">
                <a16:creationId xmlns:a16="http://schemas.microsoft.com/office/drawing/2014/main" id="{21AFF439-B8AD-4821-9646-1A956BC95101}"/>
              </a:ext>
            </a:extLst>
          </p:cNvPr>
          <p:cNvSpPr/>
          <p:nvPr/>
        </p:nvSpPr>
        <p:spPr>
          <a:xfrm>
            <a:off x="1248747" y="5424660"/>
            <a:ext cx="1881160" cy="461665"/>
          </a:xfrm>
          <a:prstGeom prst="rect">
            <a:avLst/>
          </a:prstGeom>
        </p:spPr>
        <p:txBody>
          <a:bodyPr wrap="square">
            <a:spAutoFit/>
          </a:bodyPr>
          <a:lstStyle/>
          <a:p>
            <a:r>
              <a:rPr lang="zh-CN" altLang="zh-CN" sz="2400" b="1" kern="100" dirty="0">
                <a:solidFill>
                  <a:srgbClr val="C00000"/>
                </a:solidFill>
                <a:latin typeface="宋体" panose="02010600030101010101" pitchFamily="2" charset="-122"/>
                <a:ea typeface="宋体" panose="02010600030101010101" pitchFamily="2" charset="-122"/>
                <a:sym typeface="宋体" panose="02010600030101010101" pitchFamily="2" charset="-122"/>
              </a:rPr>
              <a:t>缺点</a:t>
            </a:r>
            <a:r>
              <a:rPr lang="zh-CN" altLang="en-US" sz="2400" b="1" kern="100" dirty="0">
                <a:solidFill>
                  <a:srgbClr val="C00000"/>
                </a:solidFill>
                <a:latin typeface="宋体" panose="02010600030101010101" pitchFamily="2" charset="-122"/>
                <a:ea typeface="宋体" panose="02010600030101010101" pitchFamily="2" charset="-122"/>
                <a:sym typeface="宋体" panose="02010600030101010101" pitchFamily="2" charset="-122"/>
              </a:rPr>
              <a:t>：</a:t>
            </a:r>
            <a:endParaRPr lang="zh-CN" altLang="en-US" sz="2400" b="1" dirty="0">
              <a:solidFill>
                <a:srgbClr val="C00000"/>
              </a:solidFill>
            </a:endParaRPr>
          </a:p>
        </p:txBody>
      </p:sp>
      <p:sp>
        <p:nvSpPr>
          <p:cNvPr id="15" name="矩形 14">
            <a:extLst>
              <a:ext uri="{FF2B5EF4-FFF2-40B4-BE49-F238E27FC236}">
                <a16:creationId xmlns:a16="http://schemas.microsoft.com/office/drawing/2014/main" id="{6768DA64-DC18-48E8-A047-32772B72EFEE}"/>
              </a:ext>
            </a:extLst>
          </p:cNvPr>
          <p:cNvSpPr/>
          <p:nvPr/>
        </p:nvSpPr>
        <p:spPr>
          <a:xfrm>
            <a:off x="2189393" y="5319961"/>
            <a:ext cx="8999164" cy="1130246"/>
          </a:xfrm>
          <a:prstGeom prst="rect">
            <a:avLst/>
          </a:prstGeom>
        </p:spPr>
        <p:txBody>
          <a:bodyPr wrap="square">
            <a:spAutoFit/>
          </a:bodyPr>
          <a:lstStyle/>
          <a:p>
            <a:pPr>
              <a:lnSpc>
                <a:spcPct val="150000"/>
              </a:lnSpc>
            </a:pPr>
            <a:r>
              <a:rPr lang="zh-CN" altLang="en-US" sz="2400" b="1" dirty="0"/>
              <a:t>转换速度慢。多用于精度要求高、抗干扰能力强而转换速度要求不高的场合。</a:t>
            </a:r>
          </a:p>
        </p:txBody>
      </p:sp>
      <p:sp>
        <p:nvSpPr>
          <p:cNvPr id="17" name="矩形 16">
            <a:extLst>
              <a:ext uri="{FF2B5EF4-FFF2-40B4-BE49-F238E27FC236}">
                <a16:creationId xmlns:a16="http://schemas.microsoft.com/office/drawing/2014/main" id="{63A0557F-6E7F-4AA7-ADEC-BF0033D4DAE2}"/>
              </a:ext>
            </a:extLst>
          </p:cNvPr>
          <p:cNvSpPr/>
          <p:nvPr/>
        </p:nvSpPr>
        <p:spPr>
          <a:xfrm>
            <a:off x="1248747" y="2691384"/>
            <a:ext cx="1112805" cy="461665"/>
          </a:xfrm>
          <a:prstGeom prst="rect">
            <a:avLst/>
          </a:prstGeom>
        </p:spPr>
        <p:txBody>
          <a:bodyPr wrap="none">
            <a:spAutoFit/>
          </a:bodyPr>
          <a:lstStyle/>
          <a:p>
            <a:r>
              <a:rPr lang="zh-CN" altLang="en-US" sz="2400" b="1" dirty="0">
                <a:solidFill>
                  <a:srgbClr val="C00000"/>
                </a:solidFill>
              </a:rPr>
              <a:t>优点：</a:t>
            </a:r>
          </a:p>
        </p:txBody>
      </p:sp>
      <p:sp>
        <p:nvSpPr>
          <p:cNvPr id="2" name="灯片编号占位符 1">
            <a:extLst>
              <a:ext uri="{FF2B5EF4-FFF2-40B4-BE49-F238E27FC236}">
                <a16:creationId xmlns:a16="http://schemas.microsoft.com/office/drawing/2014/main" id="{BD442ACC-D92F-D1BB-F6E5-AC694FAA4C5C}"/>
              </a:ext>
            </a:extLst>
          </p:cNvPr>
          <p:cNvSpPr>
            <a:spLocks noGrp="1"/>
          </p:cNvSpPr>
          <p:nvPr>
            <p:ph type="sldNum" sz="quarter" idx="12"/>
          </p:nvPr>
        </p:nvSpPr>
        <p:spPr/>
        <p:txBody>
          <a:bodyPr/>
          <a:lstStyle/>
          <a:p>
            <a:fld id="{DD45D486-AB79-5346-9E81-F129A73A99D1}" type="slidenum">
              <a:rPr kumimoji="1" lang="zh-CN" altLang="en-US" smtClean="0"/>
              <a:pPr/>
              <a:t>24</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
                            </p:stCondLst>
                            <p:childTnLst>
                              <p:par>
                                <p:cTn id="29" presetID="14" presetClass="entr" presetSubtype="1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矩形 7"/>
          <p:cNvSpPr>
            <a:spLocks noChangeArrowheads="1"/>
          </p:cNvSpPr>
          <p:nvPr>
            <p:custDataLst>
              <p:tags r:id="rId1"/>
            </p:custDataLst>
          </p:nvPr>
        </p:nvSpPr>
        <p:spPr bwMode="auto">
          <a:xfrm>
            <a:off x="872455" y="3298410"/>
            <a:ext cx="10377746" cy="13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just">
              <a:lnSpc>
                <a:spcPct val="120000"/>
              </a:lnSpc>
              <a:spcBef>
                <a:spcPct val="0"/>
              </a:spcBef>
              <a:buFontTx/>
              <a:buNone/>
            </a:pPr>
            <a:r>
              <a:rPr kumimoji="0" lang="zh-CN" altLang="en-US" sz="2400" b="1" dirty="0">
                <a:solidFill>
                  <a:srgbClr val="000000"/>
                </a:solidFill>
                <a:latin typeface="+mn-lt"/>
                <a:ea typeface="+mn-ea"/>
                <a:cs typeface="Times New Roman" panose="02020603050405020304" pitchFamily="18" charset="0"/>
              </a:rPr>
              <a:t>    如</a:t>
            </a:r>
            <a:r>
              <a:rPr kumimoji="0" lang="zh-CN" altLang="zh-CN" sz="2400" b="1" dirty="0">
                <a:solidFill>
                  <a:srgbClr val="000000"/>
                </a:solidFill>
                <a:latin typeface="+mn-lt"/>
                <a:ea typeface="+mn-ea"/>
                <a:cs typeface="Times New Roman" panose="02020603050405020304" pitchFamily="18" charset="0"/>
              </a:rPr>
              <a:t>输入模拟电压的变化范围为</a:t>
            </a:r>
            <a:r>
              <a:rPr kumimoji="0" lang="en-US" altLang="zh-CN" sz="2400" b="1" dirty="0">
                <a:solidFill>
                  <a:srgbClr val="000000"/>
                </a:solidFill>
                <a:latin typeface="+mn-lt"/>
                <a:ea typeface="+mn-ea"/>
                <a:cs typeface="Times New Roman" panose="02020603050405020304" pitchFamily="18" charset="0"/>
              </a:rPr>
              <a:t>0</a:t>
            </a:r>
            <a:r>
              <a:rPr kumimoji="0" lang="zh-CN" altLang="zh-CN" sz="2400" b="1" dirty="0">
                <a:solidFill>
                  <a:srgbClr val="000000"/>
                </a:solidFill>
                <a:latin typeface="+mn-lt"/>
                <a:ea typeface="+mn-ea"/>
                <a:cs typeface="Times New Roman" panose="02020603050405020304" pitchFamily="18" charset="0"/>
              </a:rPr>
              <a:t>～</a:t>
            </a:r>
            <a:r>
              <a:rPr kumimoji="0" lang="en-US" altLang="zh-CN" sz="2400" b="1" dirty="0">
                <a:solidFill>
                  <a:srgbClr val="000000"/>
                </a:solidFill>
                <a:latin typeface="+mn-lt"/>
                <a:ea typeface="+mn-ea"/>
                <a:cs typeface="Times New Roman" panose="02020603050405020304" pitchFamily="18" charset="0"/>
              </a:rPr>
              <a:t>5V</a:t>
            </a:r>
            <a:r>
              <a:rPr kumimoji="0" lang="zh-CN" altLang="zh-CN" sz="2400" b="1" dirty="0">
                <a:solidFill>
                  <a:srgbClr val="000000"/>
                </a:solidFill>
                <a:latin typeface="+mn-lt"/>
                <a:ea typeface="+mn-ea"/>
                <a:cs typeface="Times New Roman" panose="02020603050405020304" pitchFamily="18" charset="0"/>
              </a:rPr>
              <a:t>，输出</a:t>
            </a:r>
            <a:r>
              <a:rPr kumimoji="0" lang="en-US" altLang="zh-CN" sz="2400" b="1" dirty="0">
                <a:solidFill>
                  <a:srgbClr val="000000"/>
                </a:solidFill>
                <a:latin typeface="+mn-lt"/>
                <a:ea typeface="+mn-ea"/>
                <a:cs typeface="Times New Roman" panose="02020603050405020304" pitchFamily="18" charset="0"/>
              </a:rPr>
              <a:t>8</a:t>
            </a:r>
            <a:r>
              <a:rPr kumimoji="0" lang="zh-CN" altLang="zh-CN" sz="2400" b="1" dirty="0">
                <a:solidFill>
                  <a:srgbClr val="000000"/>
                </a:solidFill>
                <a:latin typeface="+mn-lt"/>
                <a:ea typeface="+mn-ea"/>
                <a:cs typeface="Times New Roman" panose="02020603050405020304" pitchFamily="18" charset="0"/>
              </a:rPr>
              <a:t>位二进制数可以分辨的最小输入模拟电压为</a:t>
            </a:r>
            <a:r>
              <a:rPr kumimoji="0" lang="en-US" altLang="zh-CN" sz="2400" b="1" dirty="0">
                <a:solidFill>
                  <a:srgbClr val="000000"/>
                </a:solidFill>
                <a:latin typeface="+mn-lt"/>
                <a:ea typeface="+mn-ea"/>
                <a:cs typeface="Times New Roman" panose="02020603050405020304" pitchFamily="18" charset="0"/>
              </a:rPr>
              <a:t>5V×2</a:t>
            </a:r>
            <a:r>
              <a:rPr kumimoji="0" lang="en-US" altLang="zh-CN" sz="2400" b="1" baseline="30000" dirty="0">
                <a:solidFill>
                  <a:srgbClr val="000000"/>
                </a:solidFill>
                <a:latin typeface="+mn-lt"/>
                <a:ea typeface="+mn-ea"/>
                <a:cs typeface="Times New Roman" panose="02020603050405020304" pitchFamily="18" charset="0"/>
              </a:rPr>
              <a:t>-8</a:t>
            </a:r>
            <a:r>
              <a:rPr kumimoji="0" lang="zh-CN" altLang="zh-CN" sz="2400" b="1" dirty="0">
                <a:solidFill>
                  <a:srgbClr val="000000"/>
                </a:solidFill>
                <a:latin typeface="+mn-lt"/>
                <a:ea typeface="+mn-ea"/>
                <a:cs typeface="Times New Roman" panose="02020603050405020304" pitchFamily="18" charset="0"/>
              </a:rPr>
              <a:t>＝</a:t>
            </a:r>
            <a:r>
              <a:rPr kumimoji="0" lang="en-US" altLang="zh-CN" sz="2400" b="1" dirty="0">
                <a:solidFill>
                  <a:srgbClr val="000000"/>
                </a:solidFill>
                <a:latin typeface="+mn-lt"/>
                <a:ea typeface="+mn-ea"/>
                <a:cs typeface="Times New Roman" panose="02020603050405020304" pitchFamily="18" charset="0"/>
              </a:rPr>
              <a:t>20mV</a:t>
            </a:r>
            <a:r>
              <a:rPr kumimoji="0" lang="zh-CN" altLang="zh-CN" sz="2400" b="1" dirty="0">
                <a:solidFill>
                  <a:srgbClr val="000000"/>
                </a:solidFill>
                <a:latin typeface="+mn-lt"/>
                <a:ea typeface="+mn-ea"/>
                <a:cs typeface="Times New Roman" panose="02020603050405020304" pitchFamily="18" charset="0"/>
              </a:rPr>
              <a:t>；而输出</a:t>
            </a:r>
            <a:r>
              <a:rPr kumimoji="0" lang="en-US" altLang="zh-CN" sz="2400" b="1" dirty="0">
                <a:solidFill>
                  <a:srgbClr val="000000"/>
                </a:solidFill>
                <a:latin typeface="+mn-lt"/>
                <a:ea typeface="+mn-ea"/>
                <a:cs typeface="Times New Roman" panose="02020603050405020304" pitchFamily="18" charset="0"/>
              </a:rPr>
              <a:t>12</a:t>
            </a:r>
            <a:r>
              <a:rPr kumimoji="0" lang="zh-CN" altLang="zh-CN" sz="2400" b="1" dirty="0">
                <a:solidFill>
                  <a:srgbClr val="000000"/>
                </a:solidFill>
                <a:latin typeface="+mn-lt"/>
                <a:ea typeface="+mn-ea"/>
                <a:cs typeface="Times New Roman" panose="02020603050405020304" pitchFamily="18" charset="0"/>
              </a:rPr>
              <a:t>位二进制数可以分辨的最小输入模拟电压为</a:t>
            </a:r>
            <a:r>
              <a:rPr kumimoji="0" lang="en-US" altLang="zh-CN" sz="2400" b="1" dirty="0">
                <a:solidFill>
                  <a:srgbClr val="000000"/>
                </a:solidFill>
                <a:latin typeface="+mn-lt"/>
                <a:ea typeface="+mn-ea"/>
                <a:cs typeface="Times New Roman" panose="02020603050405020304" pitchFamily="18" charset="0"/>
              </a:rPr>
              <a:t>5V×2</a:t>
            </a:r>
            <a:r>
              <a:rPr kumimoji="0" lang="en-US" altLang="zh-CN" sz="2400" b="1" baseline="30000" dirty="0">
                <a:solidFill>
                  <a:srgbClr val="000000"/>
                </a:solidFill>
                <a:latin typeface="+mn-lt"/>
                <a:ea typeface="+mn-ea"/>
                <a:cs typeface="Times New Roman" panose="02020603050405020304" pitchFamily="18" charset="0"/>
              </a:rPr>
              <a:t>-12 </a:t>
            </a:r>
            <a:r>
              <a:rPr kumimoji="0" lang="en-US" altLang="zh-CN" sz="2400" b="1" dirty="0">
                <a:solidFill>
                  <a:srgbClr val="000000"/>
                </a:solidFill>
                <a:latin typeface="+mn-lt"/>
                <a:ea typeface="+mn-ea"/>
                <a:cs typeface="Times New Roman" panose="02020603050405020304" pitchFamily="18" charset="0"/>
              </a:rPr>
              <a:t>≈ 1.22mV</a:t>
            </a:r>
            <a:r>
              <a:rPr kumimoji="0" lang="zh-CN" altLang="zh-CN" sz="2400" b="1" dirty="0">
                <a:solidFill>
                  <a:srgbClr val="000000"/>
                </a:solidFill>
                <a:latin typeface="+mn-lt"/>
                <a:ea typeface="+mn-ea"/>
                <a:cs typeface="Times New Roman" panose="02020603050405020304" pitchFamily="18" charset="0"/>
              </a:rPr>
              <a:t>。</a:t>
            </a:r>
            <a:endParaRPr kumimoji="0" lang="zh-CN" altLang="en-US" sz="2400" b="1" dirty="0">
              <a:solidFill>
                <a:srgbClr val="000000"/>
              </a:solidFill>
              <a:latin typeface="+mn-lt"/>
              <a:ea typeface="+mn-ea"/>
              <a:cs typeface="Times New Roman" panose="02020603050405020304" pitchFamily="18" charset="0"/>
            </a:endParaRPr>
          </a:p>
        </p:txBody>
      </p:sp>
      <p:sp>
        <p:nvSpPr>
          <p:cNvPr id="7" name="PA-圆角矩形 1">
            <a:extLst>
              <a:ext uri="{FF2B5EF4-FFF2-40B4-BE49-F238E27FC236}">
                <a16:creationId xmlns:a16="http://schemas.microsoft.com/office/drawing/2014/main" id="{7730BCDF-B751-463E-99D0-BA0881179150}"/>
              </a:ext>
            </a:extLst>
          </p:cNvPr>
          <p:cNvSpPr/>
          <p:nvPr>
            <p:custDataLst>
              <p:tags r:id="rId2"/>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PA-文本框 5">
            <a:extLst>
              <a:ext uri="{FF2B5EF4-FFF2-40B4-BE49-F238E27FC236}">
                <a16:creationId xmlns:a16="http://schemas.microsoft.com/office/drawing/2014/main" id="{AECDDC72-A2CF-4C5B-BE78-CAE41A4A4C04}"/>
              </a:ext>
            </a:extLst>
          </p:cNvPr>
          <p:cNvSpPr txBox="1">
            <a:spLocks noChangeArrowheads="1"/>
          </p:cNvSpPr>
          <p:nvPr>
            <p:custDataLst>
              <p:tags r:id="rId3"/>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2" name="PA-文本框 5">
            <a:extLst>
              <a:ext uri="{FF2B5EF4-FFF2-40B4-BE49-F238E27FC236}">
                <a16:creationId xmlns:a16="http://schemas.microsoft.com/office/drawing/2014/main" id="{3BB61494-0C11-4429-8741-34CD35A8A25F}"/>
              </a:ext>
            </a:extLst>
          </p:cNvPr>
          <p:cNvSpPr txBox="1">
            <a:spLocks noChangeArrowheads="1"/>
          </p:cNvSpPr>
          <p:nvPr>
            <p:custDataLst>
              <p:tags r:id="rId4"/>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转换器的主要技术参数 </a:t>
            </a:r>
          </a:p>
        </p:txBody>
      </p:sp>
      <p:sp>
        <p:nvSpPr>
          <p:cNvPr id="10" name="PA-矩形 2">
            <a:extLst>
              <a:ext uri="{FF2B5EF4-FFF2-40B4-BE49-F238E27FC236}">
                <a16:creationId xmlns:a16="http://schemas.microsoft.com/office/drawing/2014/main" id="{390D51F8-F442-4A06-94AB-8340D43938CB}"/>
              </a:ext>
            </a:extLst>
          </p:cNvPr>
          <p:cNvSpPr>
            <a:spLocks noChangeArrowheads="1"/>
          </p:cNvSpPr>
          <p:nvPr>
            <p:custDataLst>
              <p:tags r:id="rId5"/>
            </p:custDataLst>
          </p:nvPr>
        </p:nvSpPr>
        <p:spPr bwMode="auto">
          <a:xfrm>
            <a:off x="613962" y="2125355"/>
            <a:ext cx="21547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）分辨率</a:t>
            </a:r>
          </a:p>
        </p:txBody>
      </p:sp>
      <p:sp>
        <p:nvSpPr>
          <p:cNvPr id="11" name="PA-矩形 2">
            <a:extLst>
              <a:ext uri="{FF2B5EF4-FFF2-40B4-BE49-F238E27FC236}">
                <a16:creationId xmlns:a16="http://schemas.microsoft.com/office/drawing/2014/main" id="{5212DA37-E4DE-4A39-B459-9C065D318A9C}"/>
              </a:ext>
            </a:extLst>
          </p:cNvPr>
          <p:cNvSpPr>
            <a:spLocks noChangeArrowheads="1"/>
          </p:cNvSpPr>
          <p:nvPr>
            <p:custDataLst>
              <p:tags r:id="rId6"/>
            </p:custDataLst>
          </p:nvPr>
        </p:nvSpPr>
        <p:spPr bwMode="auto">
          <a:xfrm>
            <a:off x="720960" y="4805617"/>
            <a:ext cx="2464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2</a:t>
            </a:r>
            <a:r>
              <a:rPr lang="zh-CN" altLang="en-US" sz="2400" b="1" dirty="0"/>
              <a:t>）转换误差</a:t>
            </a:r>
          </a:p>
        </p:txBody>
      </p:sp>
      <p:sp>
        <p:nvSpPr>
          <p:cNvPr id="2" name="矩形: 对角圆角 1">
            <a:extLst>
              <a:ext uri="{FF2B5EF4-FFF2-40B4-BE49-F238E27FC236}">
                <a16:creationId xmlns:a16="http://schemas.microsoft.com/office/drawing/2014/main" id="{D24A528D-9395-4E2D-B1AD-59FE7350329B}"/>
              </a:ext>
            </a:extLst>
          </p:cNvPr>
          <p:cNvSpPr/>
          <p:nvPr/>
        </p:nvSpPr>
        <p:spPr>
          <a:xfrm>
            <a:off x="872455" y="2654711"/>
            <a:ext cx="10377747" cy="479033"/>
          </a:xfrm>
          <a:prstGeom prst="round2DiagRect">
            <a:avLst/>
          </a:prstGeom>
          <a:solidFill>
            <a:srgbClr val="CCCC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zh-CN" altLang="en-US" sz="2400" b="1" dirty="0"/>
              <a:t>以输出二进制或十进制的位数表示，说明</a:t>
            </a:r>
            <a:r>
              <a:rPr lang="en-US" altLang="zh-CN" sz="2400" b="1" dirty="0"/>
              <a:t>A/D</a:t>
            </a:r>
            <a:r>
              <a:rPr lang="zh-CN" altLang="en-US" sz="2400" b="1" dirty="0"/>
              <a:t>转换器对输入信号的分辨能力。</a:t>
            </a:r>
          </a:p>
        </p:txBody>
      </p:sp>
      <p:sp>
        <p:nvSpPr>
          <p:cNvPr id="13" name="矩形: 对角圆角 12">
            <a:extLst>
              <a:ext uri="{FF2B5EF4-FFF2-40B4-BE49-F238E27FC236}">
                <a16:creationId xmlns:a16="http://schemas.microsoft.com/office/drawing/2014/main" id="{6B24D235-AD2D-44B3-8D95-D609B855CD0A}"/>
              </a:ext>
            </a:extLst>
          </p:cNvPr>
          <p:cNvSpPr/>
          <p:nvPr/>
        </p:nvSpPr>
        <p:spPr>
          <a:xfrm>
            <a:off x="872454" y="5293557"/>
            <a:ext cx="10377747" cy="1047747"/>
          </a:xfrm>
          <a:prstGeom prst="round2DiagRect">
            <a:avLst/>
          </a:prstGeom>
          <a:solidFill>
            <a:srgbClr val="CCCC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nSpc>
                <a:spcPct val="120000"/>
              </a:lnSpc>
            </a:pPr>
            <a:r>
              <a:rPr lang="zh-CN" altLang="en-US" sz="2400" b="1" dirty="0">
                <a:solidFill>
                  <a:srgbClr val="000000"/>
                </a:solidFill>
                <a:latin typeface="+mn-ea"/>
              </a:rPr>
              <a:t>    通常以输出误差最大值的形式给出，表示实际输出的数字量和理论上应有的输出数字量之间的差别。</a:t>
            </a:r>
            <a:endParaRPr lang="zh-CN" altLang="en-US" sz="2400" dirty="0"/>
          </a:p>
        </p:txBody>
      </p:sp>
      <p:sp>
        <p:nvSpPr>
          <p:cNvPr id="3" name="灯片编号占位符 2">
            <a:extLst>
              <a:ext uri="{FF2B5EF4-FFF2-40B4-BE49-F238E27FC236}">
                <a16:creationId xmlns:a16="http://schemas.microsoft.com/office/drawing/2014/main" id="{A6F6DB66-2006-F595-B8ED-599B22F19080}"/>
              </a:ext>
            </a:extLst>
          </p:cNvPr>
          <p:cNvSpPr>
            <a:spLocks noGrp="1"/>
          </p:cNvSpPr>
          <p:nvPr>
            <p:ph type="sldNum" sz="quarter" idx="12"/>
          </p:nvPr>
        </p:nvSpPr>
        <p:spPr/>
        <p:txBody>
          <a:bodyPr/>
          <a:lstStyle/>
          <a:p>
            <a:fld id="{DD45D486-AB79-5346-9E81-F129A73A99D1}" type="slidenum">
              <a:rPr kumimoji="1" lang="zh-CN" altLang="en-US" smtClean="0"/>
              <a:pPr/>
              <a:t>25</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9" presetClass="entr" presetSubtype="0" decel="10000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 calcmode="lin" valueType="num">
                                      <p:cBhvr>
                                        <p:cTn id="18" dur="500" fill="hold"/>
                                        <p:tgtEl>
                                          <p:spTgt spid="2"/>
                                        </p:tgtEl>
                                        <p:attrNameLst>
                                          <p:attrName>style.rotation</p:attrName>
                                        </p:attrNameLst>
                                      </p:cBhvr>
                                      <p:tavLst>
                                        <p:tav tm="0">
                                          <p:val>
                                            <p:fltVal val="360"/>
                                          </p:val>
                                        </p:tav>
                                        <p:tav tm="100000">
                                          <p:val>
                                            <p:fltVal val="0"/>
                                          </p:val>
                                        </p:tav>
                                      </p:tavLst>
                                    </p:anim>
                                    <p:animEffect transition="in" filter="fade">
                                      <p:cBhvr>
                                        <p:cTn id="19" dur="500"/>
                                        <p:tgtEl>
                                          <p:spTgt spid="2"/>
                                        </p:tgtEl>
                                      </p:cBhvr>
                                    </p:animEffect>
                                  </p:childTnLst>
                                </p:cTn>
                              </p:par>
                            </p:childTnLst>
                          </p:cTn>
                        </p:par>
                        <p:par>
                          <p:cTn id="20" fill="hold">
                            <p:stCondLst>
                              <p:cond delay="1500"/>
                            </p:stCondLst>
                            <p:childTnLst>
                              <p:par>
                                <p:cTn id="21" presetID="5"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49" presetClass="entr" presetSubtype="0" decel="10000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 calcmode="lin" valueType="num">
                                      <p:cBhvr>
                                        <p:cTn id="35" dur="500" fill="hold"/>
                                        <p:tgtEl>
                                          <p:spTgt spid="13"/>
                                        </p:tgtEl>
                                        <p:attrNameLst>
                                          <p:attrName>style.rotation</p:attrName>
                                        </p:attrNameLst>
                                      </p:cBhvr>
                                      <p:tavLst>
                                        <p:tav tm="0">
                                          <p:val>
                                            <p:fltVal val="360"/>
                                          </p:val>
                                        </p:tav>
                                        <p:tav tm="100000">
                                          <p:val>
                                            <p:fltVal val="0"/>
                                          </p:val>
                                        </p:tav>
                                      </p:tavLst>
                                    </p:anim>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0" grpId="0"/>
      <p:bldP spid="11" grpId="0"/>
      <p:bldP spid="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矩形 4">
            <a:extLst>
              <a:ext uri="{FF2B5EF4-FFF2-40B4-BE49-F238E27FC236}">
                <a16:creationId xmlns:a16="http://schemas.microsoft.com/office/drawing/2014/main" id="{DDF02351-B29E-4202-8E1F-36377B875AEF}"/>
              </a:ext>
            </a:extLst>
          </p:cNvPr>
          <p:cNvSpPr txBox="1">
            <a:spLocks noChangeArrowheads="1"/>
          </p:cNvSpPr>
          <p:nvPr>
            <p:custDataLst>
              <p:tags r:id="rId1"/>
            </p:custDataLst>
          </p:nvPr>
        </p:nvSpPr>
        <p:spPr bwMode="auto">
          <a:xfrm>
            <a:off x="1312738" y="3310075"/>
            <a:ext cx="7467600" cy="2392081"/>
          </a:xfrm>
          <a:prstGeom prst="rect">
            <a:avLst/>
          </a:prstGeom>
          <a:noFill/>
          <a:ln w="9525">
            <a:noFill/>
            <a:miter lim="800000"/>
            <a:headEnd/>
            <a:tailEnd/>
          </a:ln>
          <a:effectLst/>
        </p:spPr>
        <p:txBody>
          <a:bodyPr/>
          <a:lstStyle/>
          <a:p>
            <a:pPr>
              <a:lnSpc>
                <a:spcPct val="150000"/>
              </a:lnSpc>
              <a:spcBef>
                <a:spcPct val="20000"/>
              </a:spcBef>
              <a:defRPr/>
            </a:pPr>
            <a:r>
              <a:rPr kumimoji="1" lang="en-US" altLang="zh-CN" sz="2200" b="1" kern="0" dirty="0">
                <a:solidFill>
                  <a:srgbClr val="000000"/>
                </a:solidFill>
                <a:cs typeface="Times New Roman" pitchFamily="18" charset="0"/>
              </a:rPr>
              <a:t>- </a:t>
            </a:r>
            <a:r>
              <a:rPr kumimoji="1" lang="zh-CN" altLang="en-US" sz="2200" b="1" kern="0" dirty="0">
                <a:solidFill>
                  <a:srgbClr val="000000"/>
                </a:solidFill>
                <a:cs typeface="Times New Roman" pitchFamily="18" charset="0"/>
              </a:rPr>
              <a:t>转换时间越短，则转换速度越快。</a:t>
            </a:r>
          </a:p>
          <a:p>
            <a:pPr>
              <a:lnSpc>
                <a:spcPct val="150000"/>
              </a:lnSpc>
              <a:spcBef>
                <a:spcPct val="20000"/>
              </a:spcBef>
              <a:defRPr/>
            </a:pPr>
            <a:r>
              <a:rPr kumimoji="1" lang="en-US" altLang="zh-CN" sz="2200" b="1" kern="0" dirty="0">
                <a:solidFill>
                  <a:srgbClr val="000000"/>
                </a:solidFill>
                <a:cs typeface="Times New Roman" pitchFamily="18" charset="0"/>
              </a:rPr>
              <a:t>- </a:t>
            </a:r>
            <a:r>
              <a:rPr kumimoji="1" lang="zh-CN" altLang="en-US" sz="2200" b="1" kern="0" dirty="0">
                <a:solidFill>
                  <a:srgbClr val="000000"/>
                </a:solidFill>
                <a:cs typeface="Times New Roman" pitchFamily="18" charset="0"/>
              </a:rPr>
              <a:t>双积分</a:t>
            </a:r>
            <a:r>
              <a:rPr kumimoji="1" lang="en-US" altLang="zh-CN" sz="2200" b="1" kern="0" dirty="0">
                <a:solidFill>
                  <a:srgbClr val="000000"/>
                </a:solidFill>
                <a:cs typeface="Times New Roman" pitchFamily="18" charset="0"/>
              </a:rPr>
              <a:t>ADC</a:t>
            </a:r>
            <a:r>
              <a:rPr kumimoji="1" lang="zh-CN" altLang="en-US" sz="2200" b="1" kern="0" dirty="0">
                <a:solidFill>
                  <a:srgbClr val="000000"/>
                </a:solidFill>
                <a:cs typeface="Times New Roman" pitchFamily="18" charset="0"/>
              </a:rPr>
              <a:t>的转换时间在几十毫秒至几百毫秒之间；</a:t>
            </a:r>
          </a:p>
          <a:p>
            <a:pPr>
              <a:lnSpc>
                <a:spcPct val="150000"/>
              </a:lnSpc>
              <a:spcBef>
                <a:spcPct val="20000"/>
              </a:spcBef>
              <a:defRPr/>
            </a:pPr>
            <a:r>
              <a:rPr kumimoji="1" lang="en-US" altLang="zh-CN" sz="2200" b="1" kern="0" dirty="0">
                <a:solidFill>
                  <a:srgbClr val="000000"/>
                </a:solidFill>
                <a:cs typeface="Times New Roman" pitchFamily="18" charset="0"/>
              </a:rPr>
              <a:t>- </a:t>
            </a:r>
            <a:r>
              <a:rPr kumimoji="1" lang="zh-CN" altLang="en-US" sz="2200" b="1" kern="0" dirty="0">
                <a:solidFill>
                  <a:srgbClr val="000000"/>
                </a:solidFill>
                <a:cs typeface="Times New Roman" pitchFamily="18" charset="0"/>
              </a:rPr>
              <a:t>逐次比较型</a:t>
            </a:r>
            <a:r>
              <a:rPr kumimoji="1" lang="en-US" altLang="zh-CN" sz="2200" b="1" kern="0" dirty="0">
                <a:solidFill>
                  <a:srgbClr val="000000"/>
                </a:solidFill>
                <a:cs typeface="Times New Roman" pitchFamily="18" charset="0"/>
              </a:rPr>
              <a:t>ADC</a:t>
            </a:r>
            <a:r>
              <a:rPr kumimoji="1" lang="zh-CN" altLang="en-US" sz="2200" b="1" kern="0" dirty="0">
                <a:solidFill>
                  <a:srgbClr val="000000"/>
                </a:solidFill>
                <a:cs typeface="Times New Roman" pitchFamily="18" charset="0"/>
              </a:rPr>
              <a:t>的转换时间大都在</a:t>
            </a:r>
            <a:r>
              <a:rPr kumimoji="1" lang="en-US" altLang="zh-CN" sz="2200" b="1" kern="0" dirty="0">
                <a:solidFill>
                  <a:srgbClr val="000000"/>
                </a:solidFill>
                <a:cs typeface="Times New Roman" pitchFamily="18" charset="0"/>
              </a:rPr>
              <a:t>10</a:t>
            </a:r>
            <a:r>
              <a:rPr kumimoji="1" lang="zh-CN" altLang="en-US" sz="2200" b="1" kern="0" dirty="0">
                <a:solidFill>
                  <a:srgbClr val="000000"/>
                </a:solidFill>
                <a:cs typeface="Times New Roman" pitchFamily="18" charset="0"/>
              </a:rPr>
              <a:t>～</a:t>
            </a:r>
            <a:r>
              <a:rPr kumimoji="1" lang="en-US" altLang="zh-CN" sz="2200" b="1" kern="0" dirty="0">
                <a:solidFill>
                  <a:srgbClr val="000000"/>
                </a:solidFill>
                <a:cs typeface="Times New Roman" pitchFamily="18" charset="0"/>
              </a:rPr>
              <a:t>50μs</a:t>
            </a:r>
            <a:r>
              <a:rPr kumimoji="1" lang="zh-CN" altLang="en-US" sz="2200" b="1" kern="0" dirty="0">
                <a:solidFill>
                  <a:srgbClr val="000000"/>
                </a:solidFill>
                <a:cs typeface="Times New Roman" pitchFamily="18" charset="0"/>
              </a:rPr>
              <a:t>之间；</a:t>
            </a:r>
          </a:p>
          <a:p>
            <a:pPr>
              <a:lnSpc>
                <a:spcPct val="150000"/>
              </a:lnSpc>
              <a:spcBef>
                <a:spcPct val="20000"/>
              </a:spcBef>
              <a:defRPr/>
            </a:pPr>
            <a:r>
              <a:rPr kumimoji="1" lang="en-US" altLang="zh-CN" sz="2200" b="1" kern="0" dirty="0">
                <a:solidFill>
                  <a:srgbClr val="000000"/>
                </a:solidFill>
                <a:cs typeface="Times New Roman" pitchFamily="18" charset="0"/>
              </a:rPr>
              <a:t>- </a:t>
            </a:r>
            <a:r>
              <a:rPr kumimoji="1" lang="zh-CN" altLang="en-US" sz="2200" b="1" kern="0" dirty="0">
                <a:solidFill>
                  <a:srgbClr val="000000"/>
                </a:solidFill>
                <a:cs typeface="Times New Roman" pitchFamily="18" charset="0"/>
              </a:rPr>
              <a:t>并行比较型</a:t>
            </a:r>
            <a:r>
              <a:rPr kumimoji="1" lang="en-US" altLang="zh-CN" sz="2200" b="1" kern="0" dirty="0">
                <a:solidFill>
                  <a:srgbClr val="000000"/>
                </a:solidFill>
                <a:cs typeface="Times New Roman" pitchFamily="18" charset="0"/>
              </a:rPr>
              <a:t>ADC</a:t>
            </a:r>
            <a:r>
              <a:rPr kumimoji="1" lang="zh-CN" altLang="en-US" sz="2200" b="1" kern="0" dirty="0">
                <a:solidFill>
                  <a:srgbClr val="000000"/>
                </a:solidFill>
                <a:cs typeface="Times New Roman" pitchFamily="18" charset="0"/>
              </a:rPr>
              <a:t>的转换时间可达</a:t>
            </a:r>
            <a:r>
              <a:rPr kumimoji="1" lang="en-US" altLang="zh-CN" sz="2200" b="1" kern="0" dirty="0">
                <a:solidFill>
                  <a:srgbClr val="000000"/>
                </a:solidFill>
                <a:cs typeface="Times New Roman" pitchFamily="18" charset="0"/>
              </a:rPr>
              <a:t>10ns</a:t>
            </a:r>
            <a:r>
              <a:rPr kumimoji="1" lang="zh-CN" altLang="en-US" sz="2200" b="1" kern="0" dirty="0">
                <a:solidFill>
                  <a:srgbClr val="000000"/>
                </a:solidFill>
                <a:cs typeface="Times New Roman" pitchFamily="18" charset="0"/>
              </a:rPr>
              <a:t>。 </a:t>
            </a:r>
          </a:p>
          <a:p>
            <a:pPr marL="342900" indent="-342900" algn="just">
              <a:lnSpc>
                <a:spcPct val="150000"/>
              </a:lnSpc>
              <a:spcBef>
                <a:spcPct val="20000"/>
              </a:spcBef>
              <a:buClr>
                <a:srgbClr val="CCCCFF"/>
              </a:buClr>
              <a:buSzPct val="50000"/>
              <a:defRPr/>
            </a:pPr>
            <a:endParaRPr kumimoji="1" lang="zh-CN" altLang="en-US" sz="2200" b="1" kern="0" dirty="0">
              <a:solidFill>
                <a:srgbClr val="000000"/>
              </a:solidFill>
              <a:ea typeface="宋体"/>
            </a:endParaRPr>
          </a:p>
          <a:p>
            <a:pPr marL="342900" indent="-342900" algn="just">
              <a:lnSpc>
                <a:spcPct val="150000"/>
              </a:lnSpc>
              <a:spcBef>
                <a:spcPct val="20000"/>
              </a:spcBef>
              <a:buClr>
                <a:srgbClr val="CCCCFF"/>
              </a:buClr>
              <a:buSzPct val="50000"/>
              <a:defRPr/>
            </a:pPr>
            <a:endParaRPr kumimoji="1" lang="en-US" altLang="zh-CN" sz="2200" b="1" kern="0" dirty="0">
              <a:solidFill>
                <a:srgbClr val="000000"/>
              </a:solidFill>
              <a:ea typeface="宋体"/>
            </a:endParaRPr>
          </a:p>
        </p:txBody>
      </p:sp>
      <p:sp>
        <p:nvSpPr>
          <p:cNvPr id="5" name="PA-圆角矩形 1">
            <a:extLst>
              <a:ext uri="{FF2B5EF4-FFF2-40B4-BE49-F238E27FC236}">
                <a16:creationId xmlns:a16="http://schemas.microsoft.com/office/drawing/2014/main" id="{4D6D13CA-43BB-4BCB-BF85-9E662C6E07C9}"/>
              </a:ext>
            </a:extLst>
          </p:cNvPr>
          <p:cNvSpPr/>
          <p:nvPr>
            <p:custDataLst>
              <p:tags r:id="rId2"/>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PA-文本框 5">
            <a:extLst>
              <a:ext uri="{FF2B5EF4-FFF2-40B4-BE49-F238E27FC236}">
                <a16:creationId xmlns:a16="http://schemas.microsoft.com/office/drawing/2014/main" id="{4714B360-17BC-4370-A12D-63A2DCC1FA1D}"/>
              </a:ext>
            </a:extLst>
          </p:cNvPr>
          <p:cNvSpPr txBox="1">
            <a:spLocks noChangeArrowheads="1"/>
          </p:cNvSpPr>
          <p:nvPr>
            <p:custDataLst>
              <p:tags r:id="rId3"/>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0" name="PA-文本框 5">
            <a:extLst>
              <a:ext uri="{FF2B5EF4-FFF2-40B4-BE49-F238E27FC236}">
                <a16:creationId xmlns:a16="http://schemas.microsoft.com/office/drawing/2014/main" id="{56072E2C-4257-4931-B66D-5334C69B6ED6}"/>
              </a:ext>
            </a:extLst>
          </p:cNvPr>
          <p:cNvSpPr txBox="1">
            <a:spLocks noChangeArrowheads="1"/>
          </p:cNvSpPr>
          <p:nvPr>
            <p:custDataLst>
              <p:tags r:id="rId4"/>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转换器的主要技术参数 </a:t>
            </a:r>
          </a:p>
        </p:txBody>
      </p:sp>
      <p:sp>
        <p:nvSpPr>
          <p:cNvPr id="8" name="PA-矩形 2">
            <a:extLst>
              <a:ext uri="{FF2B5EF4-FFF2-40B4-BE49-F238E27FC236}">
                <a16:creationId xmlns:a16="http://schemas.microsoft.com/office/drawing/2014/main" id="{FA747F25-944D-4DC1-AEB0-5D5A584125CD}"/>
              </a:ext>
            </a:extLst>
          </p:cNvPr>
          <p:cNvSpPr>
            <a:spLocks noChangeArrowheads="1"/>
          </p:cNvSpPr>
          <p:nvPr>
            <p:custDataLst>
              <p:tags r:id="rId5"/>
            </p:custDataLst>
          </p:nvPr>
        </p:nvSpPr>
        <p:spPr bwMode="auto">
          <a:xfrm>
            <a:off x="626939" y="2117270"/>
            <a:ext cx="2464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3</a:t>
            </a:r>
            <a:r>
              <a:rPr lang="zh-CN" altLang="en-US" sz="2400" b="1" dirty="0"/>
              <a:t>）转换时间</a:t>
            </a:r>
          </a:p>
        </p:txBody>
      </p:sp>
      <p:sp>
        <p:nvSpPr>
          <p:cNvPr id="11" name="矩形: 对角圆角 10">
            <a:extLst>
              <a:ext uri="{FF2B5EF4-FFF2-40B4-BE49-F238E27FC236}">
                <a16:creationId xmlns:a16="http://schemas.microsoft.com/office/drawing/2014/main" id="{ADD5C902-39BD-4879-B454-4743E7F7BF7B}"/>
              </a:ext>
            </a:extLst>
          </p:cNvPr>
          <p:cNvSpPr/>
          <p:nvPr/>
        </p:nvSpPr>
        <p:spPr>
          <a:xfrm>
            <a:off x="907126" y="2730495"/>
            <a:ext cx="10377747" cy="479033"/>
          </a:xfrm>
          <a:prstGeom prst="round2DiagRect">
            <a:avLst/>
          </a:prstGeom>
          <a:solidFill>
            <a:srgbClr val="CCCC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b="1" dirty="0"/>
              <a:t>从转换控制信号到来开始，到输出端得到稳定的数字信号所经过的时间。</a:t>
            </a:r>
          </a:p>
        </p:txBody>
      </p:sp>
      <p:sp>
        <p:nvSpPr>
          <p:cNvPr id="2" name="灯片编号占位符 1">
            <a:extLst>
              <a:ext uri="{FF2B5EF4-FFF2-40B4-BE49-F238E27FC236}">
                <a16:creationId xmlns:a16="http://schemas.microsoft.com/office/drawing/2014/main" id="{C09BE39E-DC54-DE16-05AA-07C71605D0F6}"/>
              </a:ext>
            </a:extLst>
          </p:cNvPr>
          <p:cNvSpPr>
            <a:spLocks noGrp="1"/>
          </p:cNvSpPr>
          <p:nvPr>
            <p:ph type="sldNum" sz="quarter" idx="12"/>
          </p:nvPr>
        </p:nvSpPr>
        <p:spPr/>
        <p:txBody>
          <a:bodyPr/>
          <a:lstStyle/>
          <a:p>
            <a:fld id="{DD45D486-AB79-5346-9E81-F129A73A99D1}" type="slidenum">
              <a:rPr kumimoji="1" lang="zh-CN" altLang="en-US" smtClean="0"/>
              <a:pPr/>
              <a:t>26</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 calcmode="lin" valueType="num">
                                      <p:cBhvr>
                                        <p:cTn id="14" dur="500" fill="hold"/>
                                        <p:tgtEl>
                                          <p:spTgt spid="11"/>
                                        </p:tgtEl>
                                        <p:attrNameLst>
                                          <p:attrName>style.rotation</p:attrName>
                                        </p:attrNameLst>
                                      </p:cBhvr>
                                      <p:tavLst>
                                        <p:tav tm="0">
                                          <p:val>
                                            <p:fltVal val="360"/>
                                          </p:val>
                                        </p:tav>
                                        <p:tav tm="100000">
                                          <p:val>
                                            <p:fltVal val="0"/>
                                          </p:val>
                                        </p:tav>
                                      </p:tavLst>
                                    </p:anim>
                                    <p:animEffect transition="in" filter="fade">
                                      <p:cBhvr>
                                        <p:cTn id="15" dur="500"/>
                                        <p:tgtEl>
                                          <p:spTgt spid="11"/>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PA-矩形 7"/>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21510" name="PA-Object 6"/>
          <p:cNvGraphicFramePr>
            <a:graphicFrameLocks noChangeAspect="1"/>
          </p:cNvGraphicFramePr>
          <p:nvPr>
            <p:custDataLst>
              <p:tags r:id="rId2"/>
            </p:custDataLst>
            <p:extLst>
              <p:ext uri="{D42A27DB-BD31-4B8C-83A1-F6EECF244321}">
                <p14:modId xmlns:p14="http://schemas.microsoft.com/office/powerpoint/2010/main" val="4190553466"/>
              </p:ext>
            </p:extLst>
          </p:nvPr>
        </p:nvGraphicFramePr>
        <p:xfrm>
          <a:off x="2023084" y="2528886"/>
          <a:ext cx="8145831" cy="3726895"/>
        </p:xfrm>
        <a:graphic>
          <a:graphicData uri="http://schemas.openxmlformats.org/presentationml/2006/ole">
            <mc:AlternateContent xmlns:mc="http://schemas.openxmlformats.org/markup-compatibility/2006">
              <mc:Choice xmlns:v="urn:schemas-microsoft-com:vml" Requires="v">
                <p:oleObj name="Visio" r:id="rId8" imgW="3830191" imgH="1751329" progId="Visio.Drawing.11">
                  <p:embed/>
                </p:oleObj>
              </mc:Choice>
              <mc:Fallback>
                <p:oleObj name="Visio" r:id="rId8" imgW="3830191" imgH="1751329" progId="Visio.Drawing.11">
                  <p:embed/>
                  <p:pic>
                    <p:nvPicPr>
                      <p:cNvPr id="21510" name="PA-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3084" y="2528886"/>
                        <a:ext cx="8145831" cy="3726895"/>
                      </a:xfrm>
                      <a:prstGeom prst="rect">
                        <a:avLst/>
                      </a:prstGeom>
                      <a:noFill/>
                      <a:ln>
                        <a:noFill/>
                      </a:ln>
                    </p:spPr>
                  </p:pic>
                </p:oleObj>
              </mc:Fallback>
            </mc:AlternateContent>
          </a:graphicData>
        </a:graphic>
      </p:graphicFrame>
      <p:sp>
        <p:nvSpPr>
          <p:cNvPr id="7" name="PA-圆角矩形 1">
            <a:extLst>
              <a:ext uri="{FF2B5EF4-FFF2-40B4-BE49-F238E27FC236}">
                <a16:creationId xmlns:a16="http://schemas.microsoft.com/office/drawing/2014/main" id="{011566FF-BE1B-475C-9A66-A765F1FC38E1}"/>
              </a:ext>
            </a:extLst>
          </p:cNvPr>
          <p:cNvSpPr/>
          <p:nvPr>
            <p:custDataLst>
              <p:tags r:id="rId3"/>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文本框 5">
            <a:extLst>
              <a:ext uri="{FF2B5EF4-FFF2-40B4-BE49-F238E27FC236}">
                <a16:creationId xmlns:a16="http://schemas.microsoft.com/office/drawing/2014/main" id="{23C398A2-ECB1-493D-B301-ED81D7F60F2C}"/>
              </a:ext>
            </a:extLst>
          </p:cNvPr>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1" name="PA-文本框 5">
            <a:extLst>
              <a:ext uri="{FF2B5EF4-FFF2-40B4-BE49-F238E27FC236}">
                <a16:creationId xmlns:a16="http://schemas.microsoft.com/office/drawing/2014/main" id="{7EA4D688-5DFC-4EFB-9387-A5EAA432019C}"/>
              </a:ext>
            </a:extLst>
          </p:cNvPr>
          <p:cNvSpPr txBox="1">
            <a:spLocks noChangeArrowheads="1"/>
          </p:cNvSpPr>
          <p:nvPr>
            <p:custDataLst>
              <p:tags r:id="rId5"/>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4.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典型集成</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转换器及应用 </a:t>
            </a:r>
          </a:p>
        </p:txBody>
      </p:sp>
      <p:sp>
        <p:nvSpPr>
          <p:cNvPr id="9" name="PA-矩形 2">
            <a:extLst>
              <a:ext uri="{FF2B5EF4-FFF2-40B4-BE49-F238E27FC236}">
                <a16:creationId xmlns:a16="http://schemas.microsoft.com/office/drawing/2014/main" id="{952E05E7-04A2-4575-B554-8D7E5EB7D123}"/>
              </a:ext>
            </a:extLst>
          </p:cNvPr>
          <p:cNvSpPr>
            <a:spLocks noChangeArrowheads="1"/>
          </p:cNvSpPr>
          <p:nvPr>
            <p:custDataLst>
              <p:tags r:id="rId6"/>
            </p:custDataLst>
          </p:nvPr>
        </p:nvSpPr>
        <p:spPr bwMode="auto">
          <a:xfrm>
            <a:off x="626939" y="2177801"/>
            <a:ext cx="35157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a:t>
            </a:r>
            <a:r>
              <a:rPr lang="en-US" altLang="zh-CN" sz="2400" b="1" dirty="0"/>
              <a:t>ADC0809</a:t>
            </a:r>
            <a:r>
              <a:rPr lang="zh-CN" altLang="en-US" sz="2400" b="1" dirty="0"/>
              <a:t>的应用 </a:t>
            </a:r>
          </a:p>
        </p:txBody>
      </p:sp>
      <p:sp>
        <p:nvSpPr>
          <p:cNvPr id="2" name="灯片编号占位符 1">
            <a:extLst>
              <a:ext uri="{FF2B5EF4-FFF2-40B4-BE49-F238E27FC236}">
                <a16:creationId xmlns:a16="http://schemas.microsoft.com/office/drawing/2014/main" id="{756F8008-0DAB-7C4D-C7E2-317A6DCD051E}"/>
              </a:ext>
            </a:extLst>
          </p:cNvPr>
          <p:cNvSpPr>
            <a:spLocks noGrp="1"/>
          </p:cNvSpPr>
          <p:nvPr>
            <p:ph type="sldNum" sz="quarter" idx="12"/>
          </p:nvPr>
        </p:nvSpPr>
        <p:spPr/>
        <p:txBody>
          <a:bodyPr/>
          <a:lstStyle/>
          <a:p>
            <a:fld id="{DD45D486-AB79-5346-9E81-F129A73A99D1}" type="slidenum">
              <a:rPr kumimoji="1" lang="zh-CN" altLang="en-US" smtClean="0"/>
              <a:pPr/>
              <a:t>27</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21510"/>
                                        </p:tgtEl>
                                        <p:attrNameLst>
                                          <p:attrName>style.visibility</p:attrName>
                                        </p:attrNameLst>
                                      </p:cBhvr>
                                      <p:to>
                                        <p:strVal val="visible"/>
                                      </p:to>
                                    </p:set>
                                    <p:anim calcmode="lin" valueType="num">
                                      <p:cBhvr>
                                        <p:cTn id="16" dur="500" fill="hold"/>
                                        <p:tgtEl>
                                          <p:spTgt spid="21510"/>
                                        </p:tgtEl>
                                        <p:attrNameLst>
                                          <p:attrName>ppt_w</p:attrName>
                                        </p:attrNameLst>
                                      </p:cBhvr>
                                      <p:tavLst>
                                        <p:tav tm="0">
                                          <p:val>
                                            <p:fltVal val="0"/>
                                          </p:val>
                                        </p:tav>
                                        <p:tav tm="100000">
                                          <p:val>
                                            <p:strVal val="#ppt_w"/>
                                          </p:val>
                                        </p:tav>
                                      </p:tavLst>
                                    </p:anim>
                                    <p:anim calcmode="lin" valueType="num">
                                      <p:cBhvr>
                                        <p:cTn id="17" dur="500" fill="hold"/>
                                        <p:tgtEl>
                                          <p:spTgt spid="21510"/>
                                        </p:tgtEl>
                                        <p:attrNameLst>
                                          <p:attrName>ppt_h</p:attrName>
                                        </p:attrNameLst>
                                      </p:cBhvr>
                                      <p:tavLst>
                                        <p:tav tm="0">
                                          <p:val>
                                            <p:fltVal val="0"/>
                                          </p:val>
                                        </p:tav>
                                        <p:tav tm="100000">
                                          <p:val>
                                            <p:strVal val="#ppt_h"/>
                                          </p:val>
                                        </p:tav>
                                      </p:tavLst>
                                    </p:anim>
                                    <p:anim calcmode="lin" valueType="num">
                                      <p:cBhvr>
                                        <p:cTn id="18" dur="500" fill="hold"/>
                                        <p:tgtEl>
                                          <p:spTgt spid="21510"/>
                                        </p:tgtEl>
                                        <p:attrNameLst>
                                          <p:attrName>style.rotation</p:attrName>
                                        </p:attrNameLst>
                                      </p:cBhvr>
                                      <p:tavLst>
                                        <p:tav tm="0">
                                          <p:val>
                                            <p:fltVal val="360"/>
                                          </p:val>
                                        </p:tav>
                                        <p:tav tm="100000">
                                          <p:val>
                                            <p:fltVal val="0"/>
                                          </p:val>
                                        </p:tav>
                                      </p:tavLst>
                                    </p:anim>
                                    <p:animEffect transition="in" filter="fade">
                                      <p:cBhvr>
                                        <p:cTn id="19"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PA-矩形 8"/>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22535" name="PA-Object 7"/>
          <p:cNvGraphicFramePr>
            <a:graphicFrameLocks noChangeAspect="1"/>
          </p:cNvGraphicFramePr>
          <p:nvPr>
            <p:custDataLst>
              <p:tags r:id="rId2"/>
            </p:custDataLst>
            <p:extLst>
              <p:ext uri="{D42A27DB-BD31-4B8C-83A1-F6EECF244321}">
                <p14:modId xmlns:p14="http://schemas.microsoft.com/office/powerpoint/2010/main" val="4003077285"/>
              </p:ext>
            </p:extLst>
          </p:nvPr>
        </p:nvGraphicFramePr>
        <p:xfrm>
          <a:off x="1917699" y="2838342"/>
          <a:ext cx="2838450" cy="3121025"/>
        </p:xfrm>
        <a:graphic>
          <a:graphicData uri="http://schemas.openxmlformats.org/presentationml/2006/ole">
            <mc:AlternateContent xmlns:mc="http://schemas.openxmlformats.org/markup-compatibility/2006">
              <mc:Choice xmlns:v="urn:schemas-microsoft-com:vml" Requires="v">
                <p:oleObj name="Visio" r:id="rId11" imgW="1707646" imgH="1882787" progId="Visio.Drawing.11">
                  <p:embed/>
                </p:oleObj>
              </mc:Choice>
              <mc:Fallback>
                <p:oleObj name="Visio" r:id="rId11" imgW="1707646" imgH="1882787" progId="Visio.Drawing.11">
                  <p:embed/>
                  <p:pic>
                    <p:nvPicPr>
                      <p:cNvPr id="22535" name="PA-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7699" y="2838342"/>
                        <a:ext cx="283845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9" name="PA-矩形 10"/>
          <p:cNvSpPr>
            <a:spLocks noChangeArrowheads="1"/>
          </p:cNvSpPr>
          <p:nvPr>
            <p:custDataLst>
              <p:tags r:id="rId3"/>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33800" name="PA-Object 9"/>
          <p:cNvGraphicFramePr>
            <a:graphicFrameLocks noChangeAspect="1"/>
          </p:cNvGraphicFramePr>
          <p:nvPr>
            <p:custDataLst>
              <p:tags r:id="rId4"/>
            </p:custDataLst>
          </p:nvPr>
        </p:nvGraphicFramePr>
        <p:xfrm>
          <a:off x="1524001" y="0"/>
          <a:ext cx="2905125" cy="1600200"/>
        </p:xfrm>
        <a:graphic>
          <a:graphicData uri="http://schemas.openxmlformats.org/presentationml/2006/ole">
            <mc:AlternateContent xmlns:mc="http://schemas.openxmlformats.org/markup-compatibility/2006">
              <mc:Choice xmlns:v="urn:schemas-microsoft-com:vml" Requires="v">
                <p:oleObj name="Visio" r:id="rId13" imgW="2969889" imgH="1637687" progId="Visio.Drawing.11">
                  <p:embed/>
                </p:oleObj>
              </mc:Choice>
              <mc:Fallback>
                <p:oleObj name="Visio" r:id="rId13" imgW="2969889" imgH="1637687" progId="Visio.Drawing.11">
                  <p:embed/>
                  <p:pic>
                    <p:nvPicPr>
                      <p:cNvPr id="33800" name="PA-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1" y="0"/>
                        <a:ext cx="29051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9" name="PA-Object 11"/>
          <p:cNvGraphicFramePr>
            <a:graphicFrameLocks noChangeAspect="1"/>
          </p:cNvGraphicFramePr>
          <p:nvPr>
            <p:custDataLst>
              <p:tags r:id="rId5"/>
            </p:custDataLst>
            <p:extLst>
              <p:ext uri="{D42A27DB-BD31-4B8C-83A1-F6EECF244321}">
                <p14:modId xmlns:p14="http://schemas.microsoft.com/office/powerpoint/2010/main" val="3242715368"/>
              </p:ext>
            </p:extLst>
          </p:nvPr>
        </p:nvGraphicFramePr>
        <p:xfrm>
          <a:off x="5122951" y="2838342"/>
          <a:ext cx="5329237" cy="3195637"/>
        </p:xfrm>
        <a:graphic>
          <a:graphicData uri="http://schemas.openxmlformats.org/presentationml/2006/ole">
            <mc:AlternateContent xmlns:mc="http://schemas.openxmlformats.org/markup-compatibility/2006">
              <mc:Choice xmlns:v="urn:schemas-microsoft-com:vml" Requires="v">
                <p:oleObj name="Visio" r:id="rId15" imgW="3014430" imgH="1637687" progId="Visio.Drawing.11">
                  <p:embed/>
                </p:oleObj>
              </mc:Choice>
              <mc:Fallback>
                <p:oleObj name="Visio" r:id="rId15" imgW="3014430" imgH="1637687" progId="Visio.Drawing.11">
                  <p:embed/>
                  <p:pic>
                    <p:nvPicPr>
                      <p:cNvPr id="22539" name="PA-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22951" y="2838342"/>
                        <a:ext cx="5329237" cy="319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PA-圆角矩形 1">
            <a:extLst>
              <a:ext uri="{FF2B5EF4-FFF2-40B4-BE49-F238E27FC236}">
                <a16:creationId xmlns:a16="http://schemas.microsoft.com/office/drawing/2014/main" id="{F816AEB7-BCDC-4A2C-B6A0-BD353425BDF3}"/>
              </a:ext>
            </a:extLst>
          </p:cNvPr>
          <p:cNvSpPr/>
          <p:nvPr>
            <p:custDataLst>
              <p:tags r:id="rId6"/>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文本框 5">
            <a:extLst>
              <a:ext uri="{FF2B5EF4-FFF2-40B4-BE49-F238E27FC236}">
                <a16:creationId xmlns:a16="http://schemas.microsoft.com/office/drawing/2014/main" id="{1724CE47-0620-49F3-A0DA-614191A862B4}"/>
              </a:ext>
            </a:extLst>
          </p:cNvPr>
          <p:cNvSpPr txBox="1">
            <a:spLocks noChangeArrowheads="1"/>
          </p:cNvSpPr>
          <p:nvPr>
            <p:custDataLst>
              <p:tags r:id="rId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2" name="PA-文本框 5">
            <a:extLst>
              <a:ext uri="{FF2B5EF4-FFF2-40B4-BE49-F238E27FC236}">
                <a16:creationId xmlns:a16="http://schemas.microsoft.com/office/drawing/2014/main" id="{AB962446-333C-4653-AAD9-04946B247CD7}"/>
              </a:ext>
            </a:extLst>
          </p:cNvPr>
          <p:cNvSpPr txBox="1">
            <a:spLocks noChangeArrowheads="1"/>
          </p:cNvSpPr>
          <p:nvPr>
            <p:custDataLst>
              <p:tags r:id="rId8"/>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4.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典型集成</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转换器及应用 </a:t>
            </a:r>
          </a:p>
        </p:txBody>
      </p:sp>
      <p:sp>
        <p:nvSpPr>
          <p:cNvPr id="2" name="灯片编号占位符 1">
            <a:extLst>
              <a:ext uri="{FF2B5EF4-FFF2-40B4-BE49-F238E27FC236}">
                <a16:creationId xmlns:a16="http://schemas.microsoft.com/office/drawing/2014/main" id="{2F0EF905-1974-6640-365D-503B8B440A44}"/>
              </a:ext>
            </a:extLst>
          </p:cNvPr>
          <p:cNvSpPr>
            <a:spLocks noGrp="1"/>
          </p:cNvSpPr>
          <p:nvPr>
            <p:ph type="sldNum" sz="quarter" idx="12"/>
          </p:nvPr>
        </p:nvSpPr>
        <p:spPr/>
        <p:txBody>
          <a:bodyPr/>
          <a:lstStyle/>
          <a:p>
            <a:fld id="{DD45D486-AB79-5346-9E81-F129A73A99D1}" type="slidenum">
              <a:rPr kumimoji="1" lang="zh-CN" altLang="en-US" smtClean="0"/>
              <a:pPr/>
              <a:t>28</a:t>
            </a:fld>
            <a:endParaRPr kumimoji="1" lang="zh-CN" altLang="en-US"/>
          </a:p>
        </p:txBody>
      </p:sp>
      <p:sp>
        <p:nvSpPr>
          <p:cNvPr id="3" name="PA-矩形 2">
            <a:extLst>
              <a:ext uri="{FF2B5EF4-FFF2-40B4-BE49-F238E27FC236}">
                <a16:creationId xmlns:a16="http://schemas.microsoft.com/office/drawing/2014/main" id="{A10B5565-01C0-4BDB-D0C4-8274925E9C46}"/>
              </a:ext>
            </a:extLst>
          </p:cNvPr>
          <p:cNvSpPr>
            <a:spLocks noChangeArrowheads="1"/>
          </p:cNvSpPr>
          <p:nvPr>
            <p:custDataLst>
              <p:tags r:id="rId9"/>
            </p:custDataLst>
          </p:nvPr>
        </p:nvSpPr>
        <p:spPr bwMode="auto">
          <a:xfrm>
            <a:off x="626939" y="2177801"/>
            <a:ext cx="35157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a:t>
            </a:r>
            <a:r>
              <a:rPr lang="en-US" altLang="zh-CN" sz="2400" b="1" dirty="0"/>
              <a:t>ADC0809</a:t>
            </a:r>
            <a:r>
              <a:rPr lang="zh-CN" altLang="en-US" sz="2400" b="1" dirty="0"/>
              <a:t>的应用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2535"/>
                                        </p:tgtEl>
                                        <p:attrNameLst>
                                          <p:attrName>style.visibility</p:attrName>
                                        </p:attrNameLst>
                                      </p:cBhvr>
                                      <p:to>
                                        <p:strVal val="visible"/>
                                      </p:to>
                                    </p:set>
                                    <p:anim calcmode="lin" valueType="num">
                                      <p:cBhvr>
                                        <p:cTn id="7" dur="500" fill="hold"/>
                                        <p:tgtEl>
                                          <p:spTgt spid="22535"/>
                                        </p:tgtEl>
                                        <p:attrNameLst>
                                          <p:attrName>ppt_w</p:attrName>
                                        </p:attrNameLst>
                                      </p:cBhvr>
                                      <p:tavLst>
                                        <p:tav tm="0">
                                          <p:val>
                                            <p:fltVal val="0"/>
                                          </p:val>
                                        </p:tav>
                                        <p:tav tm="100000">
                                          <p:val>
                                            <p:strVal val="#ppt_w"/>
                                          </p:val>
                                        </p:tav>
                                      </p:tavLst>
                                    </p:anim>
                                    <p:anim calcmode="lin" valueType="num">
                                      <p:cBhvr>
                                        <p:cTn id="8" dur="500" fill="hold"/>
                                        <p:tgtEl>
                                          <p:spTgt spid="22535"/>
                                        </p:tgtEl>
                                        <p:attrNameLst>
                                          <p:attrName>ppt_h</p:attrName>
                                        </p:attrNameLst>
                                      </p:cBhvr>
                                      <p:tavLst>
                                        <p:tav tm="0">
                                          <p:val>
                                            <p:fltVal val="0"/>
                                          </p:val>
                                        </p:tav>
                                        <p:tav tm="100000">
                                          <p:val>
                                            <p:strVal val="#ppt_h"/>
                                          </p:val>
                                        </p:tav>
                                      </p:tavLst>
                                    </p:anim>
                                    <p:anim calcmode="lin" valueType="num">
                                      <p:cBhvr>
                                        <p:cTn id="9" dur="500" fill="hold"/>
                                        <p:tgtEl>
                                          <p:spTgt spid="22535"/>
                                        </p:tgtEl>
                                        <p:attrNameLst>
                                          <p:attrName>style.rotation</p:attrName>
                                        </p:attrNameLst>
                                      </p:cBhvr>
                                      <p:tavLst>
                                        <p:tav tm="0">
                                          <p:val>
                                            <p:fltVal val="360"/>
                                          </p:val>
                                        </p:tav>
                                        <p:tav tm="100000">
                                          <p:val>
                                            <p:fltVal val="0"/>
                                          </p:val>
                                        </p:tav>
                                      </p:tavLst>
                                    </p:anim>
                                    <p:animEffect transition="in" filter="fade">
                                      <p:cBhvr>
                                        <p:cTn id="10" dur="500"/>
                                        <p:tgtEl>
                                          <p:spTgt spid="22535"/>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22539"/>
                                        </p:tgtEl>
                                        <p:attrNameLst>
                                          <p:attrName>style.visibility</p:attrName>
                                        </p:attrNameLst>
                                      </p:cBhvr>
                                      <p:to>
                                        <p:strVal val="visible"/>
                                      </p:to>
                                    </p:set>
                                    <p:anim calcmode="lin" valueType="num">
                                      <p:cBhvr>
                                        <p:cTn id="14" dur="500" fill="hold"/>
                                        <p:tgtEl>
                                          <p:spTgt spid="22539"/>
                                        </p:tgtEl>
                                        <p:attrNameLst>
                                          <p:attrName>ppt_w</p:attrName>
                                        </p:attrNameLst>
                                      </p:cBhvr>
                                      <p:tavLst>
                                        <p:tav tm="0">
                                          <p:val>
                                            <p:fltVal val="0"/>
                                          </p:val>
                                        </p:tav>
                                        <p:tav tm="100000">
                                          <p:val>
                                            <p:strVal val="#ppt_w"/>
                                          </p:val>
                                        </p:tav>
                                      </p:tavLst>
                                    </p:anim>
                                    <p:anim calcmode="lin" valueType="num">
                                      <p:cBhvr>
                                        <p:cTn id="15" dur="500" fill="hold"/>
                                        <p:tgtEl>
                                          <p:spTgt spid="22539"/>
                                        </p:tgtEl>
                                        <p:attrNameLst>
                                          <p:attrName>ppt_h</p:attrName>
                                        </p:attrNameLst>
                                      </p:cBhvr>
                                      <p:tavLst>
                                        <p:tav tm="0">
                                          <p:val>
                                            <p:fltVal val="0"/>
                                          </p:val>
                                        </p:tav>
                                        <p:tav tm="100000">
                                          <p:val>
                                            <p:strVal val="#ppt_h"/>
                                          </p:val>
                                        </p:tav>
                                      </p:tavLst>
                                    </p:anim>
                                    <p:anim calcmode="lin" valueType="num">
                                      <p:cBhvr>
                                        <p:cTn id="16" dur="500" fill="hold"/>
                                        <p:tgtEl>
                                          <p:spTgt spid="22539"/>
                                        </p:tgtEl>
                                        <p:attrNameLst>
                                          <p:attrName>style.rotation</p:attrName>
                                        </p:attrNameLst>
                                      </p:cBhvr>
                                      <p:tavLst>
                                        <p:tav tm="0">
                                          <p:val>
                                            <p:fltVal val="360"/>
                                          </p:val>
                                        </p:tav>
                                        <p:tav tm="100000">
                                          <p:val>
                                            <p:fltVal val="0"/>
                                          </p:val>
                                        </p:tav>
                                      </p:tavLst>
                                    </p:anim>
                                    <p:animEffect transition="in" filter="fade">
                                      <p:cBhvr>
                                        <p:cTn id="17" dur="500"/>
                                        <p:tgtEl>
                                          <p:spTgt spid="22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PA-矩形 7"/>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23558" name="PA-Object 6"/>
          <p:cNvGraphicFramePr>
            <a:graphicFrameLocks noChangeAspect="1"/>
          </p:cNvGraphicFramePr>
          <p:nvPr>
            <p:custDataLst>
              <p:tags r:id="rId2"/>
            </p:custDataLst>
            <p:extLst>
              <p:ext uri="{D42A27DB-BD31-4B8C-83A1-F6EECF244321}">
                <p14:modId xmlns:p14="http://schemas.microsoft.com/office/powerpoint/2010/main" val="3348848401"/>
              </p:ext>
            </p:extLst>
          </p:nvPr>
        </p:nvGraphicFramePr>
        <p:xfrm>
          <a:off x="1914525" y="2776125"/>
          <a:ext cx="8362950" cy="3581400"/>
        </p:xfrm>
        <a:graphic>
          <a:graphicData uri="http://schemas.openxmlformats.org/presentationml/2006/ole">
            <mc:AlternateContent xmlns:mc="http://schemas.openxmlformats.org/markup-compatibility/2006">
              <mc:Choice xmlns:v="urn:schemas-microsoft-com:vml" Requires="v">
                <p:oleObj name="Visio" r:id="rId17" imgW="6224297" imgH="2659116" progId="Visio.Drawing.11">
                  <p:embed/>
                </p:oleObj>
              </mc:Choice>
              <mc:Fallback>
                <p:oleObj name="Visio" r:id="rId17" imgW="6224297" imgH="2659116" progId="Visio.Drawing.11">
                  <p:embed/>
                  <p:pic>
                    <p:nvPicPr>
                      <p:cNvPr id="23558" name="PA-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4525" y="2776125"/>
                        <a:ext cx="8362950" cy="3581400"/>
                      </a:xfrm>
                      <a:prstGeom prst="rect">
                        <a:avLst/>
                      </a:prstGeom>
                      <a:noFill/>
                      <a:ln>
                        <a:noFill/>
                      </a:ln>
                    </p:spPr>
                  </p:pic>
                </p:oleObj>
              </mc:Fallback>
            </mc:AlternateContent>
          </a:graphicData>
        </a:graphic>
      </p:graphicFrame>
      <p:sp>
        <p:nvSpPr>
          <p:cNvPr id="2" name="PA-椭圆 1"/>
          <p:cNvSpPr>
            <a:spLocks noChangeArrowheads="1"/>
          </p:cNvSpPr>
          <p:nvPr>
            <p:custDataLst>
              <p:tags r:id="rId3"/>
            </p:custDataLst>
          </p:nvPr>
        </p:nvSpPr>
        <p:spPr bwMode="auto">
          <a:xfrm>
            <a:off x="4695825" y="3563525"/>
            <a:ext cx="685800" cy="457200"/>
          </a:xfrm>
          <a:prstGeom prst="roundRect">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 name="PA-椭圆 7"/>
          <p:cNvSpPr>
            <a:spLocks noChangeArrowheads="1"/>
          </p:cNvSpPr>
          <p:nvPr>
            <p:custDataLst>
              <p:tags r:id="rId4"/>
            </p:custDataLst>
          </p:nvPr>
        </p:nvSpPr>
        <p:spPr bwMode="auto">
          <a:xfrm>
            <a:off x="4886325" y="3219039"/>
            <a:ext cx="685800" cy="395287"/>
          </a:xfrm>
          <a:prstGeom prst="roundRect">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 name="PA-组合 9"/>
          <p:cNvGrpSpPr>
            <a:grpSpLocks/>
          </p:cNvGrpSpPr>
          <p:nvPr>
            <p:custDataLst>
              <p:tags r:id="rId5"/>
            </p:custDataLst>
          </p:nvPr>
        </p:nvGrpSpPr>
        <p:grpSpPr bwMode="auto">
          <a:xfrm>
            <a:off x="4581525" y="3766725"/>
            <a:ext cx="457200" cy="762000"/>
            <a:chOff x="3048000" y="3657600"/>
            <a:chExt cx="457200" cy="762000"/>
          </a:xfrm>
        </p:grpSpPr>
        <p:sp>
          <p:nvSpPr>
            <p:cNvPr id="34830" name="PA-矩形 2"/>
            <p:cNvSpPr>
              <a:spLocks noChangeArrowheads="1"/>
            </p:cNvSpPr>
            <p:nvPr>
              <p:custDataLst>
                <p:tags r:id="rId14"/>
              </p:custDataLst>
            </p:nvPr>
          </p:nvSpPr>
          <p:spPr bwMode="auto">
            <a:xfrm>
              <a:off x="3048000" y="3911252"/>
              <a:ext cx="457200" cy="508348"/>
            </a:xfrm>
            <a:prstGeom prst="roundRect">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dirty="0"/>
            </a:p>
          </p:txBody>
        </p:sp>
        <p:cxnSp>
          <p:nvCxnSpPr>
            <p:cNvPr id="34831" name="PA-直接箭头连接符 4"/>
            <p:cNvCxnSpPr>
              <a:cxnSpLocks noChangeShapeType="1"/>
            </p:cNvCxnSpPr>
            <p:nvPr>
              <p:custDataLst>
                <p:tags r:id="rId15"/>
              </p:custDataLst>
            </p:nvPr>
          </p:nvCxnSpPr>
          <p:spPr bwMode="auto">
            <a:xfrm flipV="1">
              <a:off x="3200400" y="3657600"/>
              <a:ext cx="152400" cy="253652"/>
            </a:xfrm>
            <a:prstGeom prst="straightConnector1">
              <a:avLst/>
            </a:prstGeom>
            <a:noFill/>
            <a:ln w="28575" algn="ctr">
              <a:solidFill>
                <a:srgbClr val="C00000"/>
              </a:solidFill>
              <a:round/>
              <a:headEnd/>
              <a:tailEnd type="triangle" w="med" len="med"/>
            </a:ln>
          </p:spPr>
        </p:cxnSp>
      </p:grpSp>
      <p:grpSp>
        <p:nvGrpSpPr>
          <p:cNvPr id="11" name="PA-组合 10"/>
          <p:cNvGrpSpPr>
            <a:grpSpLocks/>
          </p:cNvGrpSpPr>
          <p:nvPr>
            <p:custDataLst>
              <p:tags r:id="rId6"/>
            </p:custDataLst>
          </p:nvPr>
        </p:nvGrpSpPr>
        <p:grpSpPr bwMode="auto">
          <a:xfrm>
            <a:off x="7934325" y="5443125"/>
            <a:ext cx="762000" cy="609600"/>
            <a:chOff x="6400800" y="5334000"/>
            <a:chExt cx="762000" cy="609600"/>
          </a:xfrm>
        </p:grpSpPr>
        <p:cxnSp>
          <p:nvCxnSpPr>
            <p:cNvPr id="34828" name="PA-直接箭头连接符 13"/>
            <p:cNvCxnSpPr>
              <a:cxnSpLocks noChangeShapeType="1"/>
              <a:stCxn id="34829" idx="5"/>
            </p:cNvCxnSpPr>
            <p:nvPr>
              <p:custDataLst>
                <p:tags r:id="rId12"/>
              </p:custDataLst>
            </p:nvPr>
          </p:nvCxnSpPr>
          <p:spPr bwMode="auto">
            <a:xfrm>
              <a:off x="6986167" y="5671399"/>
              <a:ext cx="176633" cy="272201"/>
            </a:xfrm>
            <a:prstGeom prst="straightConnector1">
              <a:avLst/>
            </a:prstGeom>
            <a:noFill/>
            <a:ln w="28575" algn="ctr">
              <a:solidFill>
                <a:srgbClr val="FF0000"/>
              </a:solidFill>
              <a:round/>
              <a:headEnd/>
              <a:tailEnd type="triangle" w="med" len="med"/>
            </a:ln>
          </p:spPr>
        </p:cxnSp>
        <p:sp>
          <p:nvSpPr>
            <p:cNvPr id="34829" name="PA-椭圆 12"/>
            <p:cNvSpPr>
              <a:spLocks noChangeArrowheads="1"/>
            </p:cNvSpPr>
            <p:nvPr>
              <p:custDataLst>
                <p:tags r:id="rId13"/>
              </p:custDataLst>
            </p:nvPr>
          </p:nvSpPr>
          <p:spPr bwMode="auto">
            <a:xfrm>
              <a:off x="6400800" y="5334000"/>
              <a:ext cx="685800" cy="395287"/>
            </a:xfrm>
            <a:prstGeom prst="round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 name="PA-椭圆 17"/>
          <p:cNvSpPr>
            <a:spLocks noChangeArrowheads="1"/>
          </p:cNvSpPr>
          <p:nvPr>
            <p:custDataLst>
              <p:tags r:id="rId7"/>
            </p:custDataLst>
          </p:nvPr>
        </p:nvSpPr>
        <p:spPr bwMode="auto">
          <a:xfrm>
            <a:off x="8391525" y="4985925"/>
            <a:ext cx="685800" cy="395288"/>
          </a:xfrm>
          <a:prstGeom prst="round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 name="PA-圆角矩形 1">
            <a:extLst>
              <a:ext uri="{FF2B5EF4-FFF2-40B4-BE49-F238E27FC236}">
                <a16:creationId xmlns:a16="http://schemas.microsoft.com/office/drawing/2014/main" id="{7E4325BF-DB9D-49D9-BCB0-DB8900F170B3}"/>
              </a:ext>
            </a:extLst>
          </p:cNvPr>
          <p:cNvSpPr/>
          <p:nvPr>
            <p:custDataLst>
              <p:tags r:id="rId8"/>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PA-文本框 5">
            <a:extLst>
              <a:ext uri="{FF2B5EF4-FFF2-40B4-BE49-F238E27FC236}">
                <a16:creationId xmlns:a16="http://schemas.microsoft.com/office/drawing/2014/main" id="{B111876F-BFE6-4FE5-9BBE-E5251149CF65}"/>
              </a:ext>
            </a:extLst>
          </p:cNvPr>
          <p:cNvSpPr txBox="1">
            <a:spLocks noChangeArrowheads="1"/>
          </p:cNvSpPr>
          <p:nvPr>
            <p:custDataLst>
              <p:tags r:id="rId9"/>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20" name="PA-文本框 5">
            <a:extLst>
              <a:ext uri="{FF2B5EF4-FFF2-40B4-BE49-F238E27FC236}">
                <a16:creationId xmlns:a16="http://schemas.microsoft.com/office/drawing/2014/main" id="{79CC62BF-B9B5-433E-948A-76469E44E388}"/>
              </a:ext>
            </a:extLst>
          </p:cNvPr>
          <p:cNvSpPr txBox="1">
            <a:spLocks noChangeArrowheads="1"/>
          </p:cNvSpPr>
          <p:nvPr>
            <p:custDataLst>
              <p:tags r:id="rId10"/>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4.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典型集成</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转换器及应用 </a:t>
            </a:r>
          </a:p>
        </p:txBody>
      </p:sp>
      <p:sp>
        <p:nvSpPr>
          <p:cNvPr id="3" name="灯片编号占位符 2">
            <a:extLst>
              <a:ext uri="{FF2B5EF4-FFF2-40B4-BE49-F238E27FC236}">
                <a16:creationId xmlns:a16="http://schemas.microsoft.com/office/drawing/2014/main" id="{FCA9F52F-550C-2A32-F681-B5E66EE9AADD}"/>
              </a:ext>
            </a:extLst>
          </p:cNvPr>
          <p:cNvSpPr>
            <a:spLocks noGrp="1"/>
          </p:cNvSpPr>
          <p:nvPr>
            <p:ph type="sldNum" sz="quarter" idx="12"/>
          </p:nvPr>
        </p:nvSpPr>
        <p:spPr/>
        <p:txBody>
          <a:bodyPr/>
          <a:lstStyle/>
          <a:p>
            <a:fld id="{DD45D486-AB79-5346-9E81-F129A73A99D1}" type="slidenum">
              <a:rPr kumimoji="1" lang="zh-CN" altLang="en-US" smtClean="0"/>
              <a:pPr/>
              <a:t>29</a:t>
            </a:fld>
            <a:endParaRPr kumimoji="1" lang="zh-CN" altLang="en-US"/>
          </a:p>
        </p:txBody>
      </p:sp>
      <p:sp>
        <p:nvSpPr>
          <p:cNvPr id="4" name="PA-矩形 2">
            <a:extLst>
              <a:ext uri="{FF2B5EF4-FFF2-40B4-BE49-F238E27FC236}">
                <a16:creationId xmlns:a16="http://schemas.microsoft.com/office/drawing/2014/main" id="{3319363D-42D7-79C3-97C6-4370117C3E8A}"/>
              </a:ext>
            </a:extLst>
          </p:cNvPr>
          <p:cNvSpPr>
            <a:spLocks noChangeArrowheads="1"/>
          </p:cNvSpPr>
          <p:nvPr>
            <p:custDataLst>
              <p:tags r:id="rId11"/>
            </p:custDataLst>
          </p:nvPr>
        </p:nvSpPr>
        <p:spPr bwMode="auto">
          <a:xfrm>
            <a:off x="626939" y="2177801"/>
            <a:ext cx="35157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a:t>
            </a:r>
            <a:r>
              <a:rPr lang="en-US" altLang="zh-CN" sz="2400" b="1" dirty="0"/>
              <a:t>ADC0809</a:t>
            </a:r>
            <a:r>
              <a:rPr lang="zh-CN" altLang="en-US" sz="2400" b="1" dirty="0"/>
              <a:t>的应用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3558"/>
                                        </p:tgtEl>
                                        <p:attrNameLst>
                                          <p:attrName>style.visibility</p:attrName>
                                        </p:attrNameLst>
                                      </p:cBhvr>
                                      <p:to>
                                        <p:strVal val="visible"/>
                                      </p:to>
                                    </p:set>
                                    <p:anim calcmode="lin" valueType="num">
                                      <p:cBhvr>
                                        <p:cTn id="7" dur="500" fill="hold"/>
                                        <p:tgtEl>
                                          <p:spTgt spid="23558"/>
                                        </p:tgtEl>
                                        <p:attrNameLst>
                                          <p:attrName>ppt_w</p:attrName>
                                        </p:attrNameLst>
                                      </p:cBhvr>
                                      <p:tavLst>
                                        <p:tav tm="0">
                                          <p:val>
                                            <p:fltVal val="0"/>
                                          </p:val>
                                        </p:tav>
                                        <p:tav tm="100000">
                                          <p:val>
                                            <p:strVal val="#ppt_w"/>
                                          </p:val>
                                        </p:tav>
                                      </p:tavLst>
                                    </p:anim>
                                    <p:anim calcmode="lin" valueType="num">
                                      <p:cBhvr>
                                        <p:cTn id="8" dur="500" fill="hold"/>
                                        <p:tgtEl>
                                          <p:spTgt spid="23558"/>
                                        </p:tgtEl>
                                        <p:attrNameLst>
                                          <p:attrName>ppt_h</p:attrName>
                                        </p:attrNameLst>
                                      </p:cBhvr>
                                      <p:tavLst>
                                        <p:tav tm="0">
                                          <p:val>
                                            <p:fltVal val="0"/>
                                          </p:val>
                                        </p:tav>
                                        <p:tav tm="100000">
                                          <p:val>
                                            <p:strVal val="#ppt_h"/>
                                          </p:val>
                                        </p:tav>
                                      </p:tavLst>
                                    </p:anim>
                                    <p:anim calcmode="lin" valueType="num">
                                      <p:cBhvr>
                                        <p:cTn id="9" dur="500" fill="hold"/>
                                        <p:tgtEl>
                                          <p:spTgt spid="23558"/>
                                        </p:tgtEl>
                                        <p:attrNameLst>
                                          <p:attrName>style.rotation</p:attrName>
                                        </p:attrNameLst>
                                      </p:cBhvr>
                                      <p:tavLst>
                                        <p:tav tm="0">
                                          <p:val>
                                            <p:fltVal val="360"/>
                                          </p:val>
                                        </p:tav>
                                        <p:tav tm="100000">
                                          <p:val>
                                            <p:fltVal val="0"/>
                                          </p:val>
                                        </p:tav>
                                      </p:tavLst>
                                    </p:anim>
                                    <p:animEffect transition="in" filter="fade">
                                      <p:cBhvr>
                                        <p:cTn id="10" dur="500"/>
                                        <p:tgtEl>
                                          <p:spTgt spid="2355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nodeType="withGroup">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AECFAEC-FA4C-452A-9339-60C519F62B48}"/>
              </a:ext>
            </a:extLst>
          </p:cNvPr>
          <p:cNvSpPr/>
          <p:nvPr/>
        </p:nvSpPr>
        <p:spPr>
          <a:xfrm>
            <a:off x="3832478" y="3433551"/>
            <a:ext cx="3248838" cy="576248"/>
          </a:xfrm>
          <a:prstGeom prst="rect">
            <a:avLst/>
          </a:prstGeom>
        </p:spPr>
        <p:txBody>
          <a:bodyPr wrap="none">
            <a:spAutoFit/>
          </a:bodyPr>
          <a:lstStyle/>
          <a:p>
            <a:pPr lvl="0">
              <a:lnSpc>
                <a:spcPct val="150000"/>
              </a:lnSpc>
              <a:defRPr/>
            </a:pPr>
            <a:r>
              <a:rPr lang="zh-CN" altLang="en-US" sz="2400" dirty="0">
                <a:solidFill>
                  <a:srgbClr val="000000"/>
                </a:solidFill>
              </a:rPr>
              <a:t>② </a:t>
            </a:r>
            <a:r>
              <a:rPr lang="en-US" altLang="zh-CN" sz="2400" dirty="0">
                <a:solidFill>
                  <a:srgbClr val="000000"/>
                </a:solidFill>
              </a:rPr>
              <a:t>T</a:t>
            </a:r>
            <a:r>
              <a:rPr lang="zh-CN" altLang="en-US" sz="2400" dirty="0">
                <a:solidFill>
                  <a:srgbClr val="000000"/>
                </a:solidFill>
              </a:rPr>
              <a:t>形电阻网络</a:t>
            </a:r>
            <a:r>
              <a:rPr lang="en-US" altLang="zh-CN" sz="2400" dirty="0">
                <a:solidFill>
                  <a:srgbClr val="000000"/>
                </a:solidFill>
              </a:rPr>
              <a:t>DAC</a:t>
            </a:r>
            <a:r>
              <a:rPr lang="zh-CN" altLang="en-US" sz="2400" dirty="0">
                <a:solidFill>
                  <a:srgbClr val="000000"/>
                </a:solidFill>
              </a:rPr>
              <a:t>；</a:t>
            </a:r>
            <a:endParaRPr lang="en-US" altLang="zh-CN" sz="2400" dirty="0">
              <a:solidFill>
                <a:srgbClr val="000000"/>
              </a:solidFill>
            </a:endParaRPr>
          </a:p>
        </p:txBody>
      </p:sp>
      <p:sp>
        <p:nvSpPr>
          <p:cNvPr id="4" name="PA-矩形 3"/>
          <p:cNvSpPr>
            <a:spLocks noChangeArrowheads="1"/>
          </p:cNvSpPr>
          <p:nvPr>
            <p:custDataLst>
              <p:tags r:id="rId1"/>
            </p:custDataLst>
          </p:nvPr>
        </p:nvSpPr>
        <p:spPr bwMode="auto">
          <a:xfrm>
            <a:off x="3832478" y="2769986"/>
            <a:ext cx="3276600" cy="533400"/>
          </a:xfrm>
          <a:prstGeom prst="roundRect">
            <a:avLst/>
          </a:prstGeom>
          <a:noFill/>
          <a:ln w="381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5" name="PA-矩形 4"/>
          <p:cNvSpPr>
            <a:spLocks noChangeArrowheads="1"/>
          </p:cNvSpPr>
          <p:nvPr>
            <p:custDataLst>
              <p:tags r:id="rId2"/>
            </p:custDataLst>
          </p:nvPr>
        </p:nvSpPr>
        <p:spPr bwMode="auto">
          <a:xfrm>
            <a:off x="3832478" y="4267056"/>
            <a:ext cx="3276600" cy="533400"/>
          </a:xfrm>
          <a:prstGeom prst="roundRect">
            <a:avLst/>
          </a:prstGeom>
          <a:noFill/>
          <a:ln w="381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6" name="PA-圆角矩形 1">
            <a:extLst>
              <a:ext uri="{FF2B5EF4-FFF2-40B4-BE49-F238E27FC236}">
                <a16:creationId xmlns:a16="http://schemas.microsoft.com/office/drawing/2014/main" id="{5817A680-7B2E-461C-9474-D3B9E5AAC17E}"/>
              </a:ext>
            </a:extLst>
          </p:cNvPr>
          <p:cNvSpPr/>
          <p:nvPr>
            <p:custDataLst>
              <p:tags r:id="rId3"/>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PA-文本框 5">
            <a:extLst>
              <a:ext uri="{FF2B5EF4-FFF2-40B4-BE49-F238E27FC236}">
                <a16:creationId xmlns:a16="http://schemas.microsoft.com/office/drawing/2014/main" id="{0863F59E-B97F-4121-BA80-5C825F96786D}"/>
              </a:ext>
            </a:extLst>
          </p:cNvPr>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8" name="矩形 7">
            <a:extLst>
              <a:ext uri="{FF2B5EF4-FFF2-40B4-BE49-F238E27FC236}">
                <a16:creationId xmlns:a16="http://schemas.microsoft.com/office/drawing/2014/main" id="{52D74054-A896-4E5F-936D-C93B4AF58FC5}"/>
              </a:ext>
            </a:extLst>
          </p:cNvPr>
          <p:cNvSpPr/>
          <p:nvPr/>
        </p:nvSpPr>
        <p:spPr>
          <a:xfrm>
            <a:off x="2090630" y="1903352"/>
            <a:ext cx="3421129" cy="523220"/>
          </a:xfrm>
          <a:prstGeom prst="rect">
            <a:avLst/>
          </a:prstGeom>
        </p:spPr>
        <p:txBody>
          <a:bodyPr wrap="none">
            <a:spAutoFit/>
          </a:bodyPr>
          <a:lstStyle/>
          <a:p>
            <a:pPr lvl="0">
              <a:defRPr/>
            </a:pPr>
            <a:r>
              <a:rPr kumimoji="1" lang="en-US" altLang="zh-CN" sz="2800" b="1" dirty="0">
                <a:solidFill>
                  <a:srgbClr val="005286"/>
                </a:solidFill>
                <a:latin typeface="微软雅黑" panose="020B0503020204020204" pitchFamily="34" charset="-122"/>
                <a:ea typeface="微软雅黑" panose="020B0503020204020204" pitchFamily="34" charset="-122"/>
              </a:rPr>
              <a:t>D/A</a:t>
            </a:r>
            <a:r>
              <a:rPr kumimoji="1" lang="zh-CN" altLang="en-US" sz="2800" b="1" dirty="0">
                <a:solidFill>
                  <a:srgbClr val="005286"/>
                </a:solidFill>
                <a:latin typeface="微软雅黑" panose="020B0503020204020204" pitchFamily="34" charset="-122"/>
                <a:ea typeface="微软雅黑" panose="020B0503020204020204" pitchFamily="34" charset="-122"/>
              </a:rPr>
              <a:t>转换器的种类：</a:t>
            </a:r>
            <a:endParaRPr kumimoji="1" lang="en-US" altLang="zh-CN" sz="2800" b="1" dirty="0">
              <a:solidFill>
                <a:srgbClr val="005286"/>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AE218CB5-1BAF-4B52-A765-04759BF473A8}"/>
              </a:ext>
            </a:extLst>
          </p:cNvPr>
          <p:cNvSpPr/>
          <p:nvPr/>
        </p:nvSpPr>
        <p:spPr>
          <a:xfrm>
            <a:off x="3832478" y="2659474"/>
            <a:ext cx="3066865" cy="576248"/>
          </a:xfrm>
          <a:prstGeom prst="rect">
            <a:avLst/>
          </a:prstGeom>
        </p:spPr>
        <p:txBody>
          <a:bodyPr wrap="none">
            <a:spAutoFit/>
          </a:bodyPr>
          <a:lstStyle/>
          <a:p>
            <a:pPr lvl="0">
              <a:lnSpc>
                <a:spcPct val="150000"/>
              </a:lnSpc>
              <a:defRPr/>
            </a:pPr>
            <a:r>
              <a:rPr lang="zh-CN" altLang="en-US" sz="2400" dirty="0">
                <a:solidFill>
                  <a:srgbClr val="000000"/>
                </a:solidFill>
              </a:rPr>
              <a:t>① 权电阻网络</a:t>
            </a:r>
            <a:r>
              <a:rPr lang="en-US" altLang="zh-CN" sz="2400" dirty="0">
                <a:solidFill>
                  <a:srgbClr val="000000"/>
                </a:solidFill>
              </a:rPr>
              <a:t>DAC</a:t>
            </a:r>
            <a:r>
              <a:rPr lang="zh-CN" altLang="en-US" sz="2400" dirty="0">
                <a:solidFill>
                  <a:srgbClr val="000000"/>
                </a:solidFill>
              </a:rPr>
              <a:t>；</a:t>
            </a:r>
          </a:p>
        </p:txBody>
      </p:sp>
      <p:sp>
        <p:nvSpPr>
          <p:cNvPr id="14" name="矩形 13">
            <a:extLst>
              <a:ext uri="{FF2B5EF4-FFF2-40B4-BE49-F238E27FC236}">
                <a16:creationId xmlns:a16="http://schemas.microsoft.com/office/drawing/2014/main" id="{27F6EF83-45A1-47AB-860E-AE334B0087DF}"/>
              </a:ext>
            </a:extLst>
          </p:cNvPr>
          <p:cNvSpPr/>
          <p:nvPr/>
        </p:nvSpPr>
        <p:spPr>
          <a:xfrm>
            <a:off x="3832478" y="4207628"/>
            <a:ext cx="3562194" cy="576248"/>
          </a:xfrm>
          <a:prstGeom prst="rect">
            <a:avLst/>
          </a:prstGeom>
        </p:spPr>
        <p:txBody>
          <a:bodyPr wrap="none">
            <a:spAutoFit/>
          </a:bodyPr>
          <a:lstStyle/>
          <a:p>
            <a:pPr lvl="0">
              <a:lnSpc>
                <a:spcPct val="150000"/>
              </a:lnSpc>
              <a:defRPr/>
            </a:pPr>
            <a:r>
              <a:rPr lang="zh-CN" altLang="en-US" sz="2400" dirty="0">
                <a:solidFill>
                  <a:srgbClr val="000000"/>
                </a:solidFill>
              </a:rPr>
              <a:t>③ 倒</a:t>
            </a:r>
            <a:r>
              <a:rPr lang="en-US" altLang="zh-CN" sz="2400" dirty="0">
                <a:solidFill>
                  <a:srgbClr val="000000"/>
                </a:solidFill>
              </a:rPr>
              <a:t>T</a:t>
            </a:r>
            <a:r>
              <a:rPr lang="zh-CN" altLang="en-US" sz="2400" dirty="0">
                <a:solidFill>
                  <a:srgbClr val="000000"/>
                </a:solidFill>
              </a:rPr>
              <a:t>形电阻网络</a:t>
            </a:r>
            <a:r>
              <a:rPr lang="en-US" altLang="zh-CN" sz="2400" dirty="0">
                <a:solidFill>
                  <a:srgbClr val="000000"/>
                </a:solidFill>
              </a:rPr>
              <a:t>DAC</a:t>
            </a:r>
            <a:r>
              <a:rPr lang="zh-CN" altLang="en-US" sz="2400" dirty="0">
                <a:solidFill>
                  <a:srgbClr val="000000"/>
                </a:solidFill>
              </a:rPr>
              <a:t>；</a:t>
            </a:r>
          </a:p>
        </p:txBody>
      </p:sp>
      <p:sp>
        <p:nvSpPr>
          <p:cNvPr id="16" name="矩形 15">
            <a:extLst>
              <a:ext uri="{FF2B5EF4-FFF2-40B4-BE49-F238E27FC236}">
                <a16:creationId xmlns:a16="http://schemas.microsoft.com/office/drawing/2014/main" id="{363253A6-F18A-4188-AF06-D7D282FC4E79}"/>
              </a:ext>
            </a:extLst>
          </p:cNvPr>
          <p:cNvSpPr/>
          <p:nvPr/>
        </p:nvSpPr>
        <p:spPr>
          <a:xfrm>
            <a:off x="3832478" y="4981706"/>
            <a:ext cx="3066865" cy="461665"/>
          </a:xfrm>
          <a:prstGeom prst="rect">
            <a:avLst/>
          </a:prstGeom>
        </p:spPr>
        <p:txBody>
          <a:bodyPr wrap="none">
            <a:spAutoFit/>
          </a:bodyPr>
          <a:lstStyle/>
          <a:p>
            <a:r>
              <a:rPr lang="zh-CN" altLang="en-US" sz="2400" dirty="0">
                <a:solidFill>
                  <a:srgbClr val="000000"/>
                </a:solidFill>
              </a:rPr>
              <a:t>④ 权电流</a:t>
            </a:r>
            <a:r>
              <a:rPr lang="en-US" altLang="zh-CN" sz="2400" dirty="0">
                <a:solidFill>
                  <a:srgbClr val="000000"/>
                </a:solidFill>
              </a:rPr>
              <a:t>DAC</a:t>
            </a:r>
            <a:r>
              <a:rPr lang="zh-CN" altLang="en-US" sz="2400" dirty="0">
                <a:solidFill>
                  <a:srgbClr val="000000"/>
                </a:solidFill>
              </a:rPr>
              <a:t>。　　</a:t>
            </a:r>
            <a:endParaRPr lang="zh-CN" altLang="en-US" dirty="0"/>
          </a:p>
        </p:txBody>
      </p:sp>
      <p:sp>
        <p:nvSpPr>
          <p:cNvPr id="2" name="灯片编号占位符 1">
            <a:extLst>
              <a:ext uri="{FF2B5EF4-FFF2-40B4-BE49-F238E27FC236}">
                <a16:creationId xmlns:a16="http://schemas.microsoft.com/office/drawing/2014/main" id="{50C15E1B-E4B7-936B-9D73-C17BA7CFBD70}"/>
              </a:ext>
            </a:extLst>
          </p:cNvPr>
          <p:cNvSpPr>
            <a:spLocks noGrp="1"/>
          </p:cNvSpPr>
          <p:nvPr>
            <p:ph type="sldNum" sz="quarter" idx="12"/>
          </p:nvPr>
        </p:nvSpPr>
        <p:spPr/>
        <p:txBody>
          <a:bodyPr/>
          <a:lstStyle/>
          <a:p>
            <a:fld id="{DD45D486-AB79-5346-9E81-F129A73A99D1}" type="slidenum">
              <a:rPr kumimoji="1" lang="zh-CN" altLang="en-US" smtClean="0"/>
              <a:pPr/>
              <a:t>3</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childTnLst>
                          </p:cTn>
                        </p:par>
                        <p:par>
                          <p:cTn id="24" fill="hold">
                            <p:stCondLst>
                              <p:cond delay="2500"/>
                            </p:stCondLst>
                            <p:childTnLst>
                              <p:par>
                                <p:cTn id="25" presetID="21" presetClass="entr" presetSubtype="1"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heel(1)">
                                      <p:cBhvr>
                                        <p:cTn id="27" dur="1000"/>
                                        <p:tgtEl>
                                          <p:spTgt spid="4"/>
                                        </p:tgtEl>
                                      </p:cBhvr>
                                    </p:animEffect>
                                  </p:childTnLst>
                                </p:cTn>
                              </p:par>
                            </p:childTnLst>
                          </p:cTn>
                        </p:par>
                        <p:par>
                          <p:cTn id="28" fill="hold">
                            <p:stCondLst>
                              <p:cond delay="3500"/>
                            </p:stCondLst>
                            <p:childTnLst>
                              <p:par>
                                <p:cTn id="29" presetID="21" presetClass="entr" presetSubtype="1"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5" grpId="0" animBg="1"/>
      <p:bldP spid="8" grpId="0"/>
      <p:bldP spid="10"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PA-Table 8">
            <a:extLst>
              <a:ext uri="{FF2B5EF4-FFF2-40B4-BE49-F238E27FC236}">
                <a16:creationId xmlns:a16="http://schemas.microsoft.com/office/drawing/2014/main" id="{598B41EB-BBC2-403F-9E37-6309922D0A1D}"/>
              </a:ext>
            </a:extLst>
          </p:cNvPr>
          <p:cNvGraphicFramePr>
            <a:graphicFrameLocks noGrp="1"/>
          </p:cNvGraphicFramePr>
          <p:nvPr>
            <p:custDataLst>
              <p:tags r:id="rId1"/>
            </p:custDataLst>
            <p:extLst>
              <p:ext uri="{D42A27DB-BD31-4B8C-83A1-F6EECF244321}">
                <p14:modId xmlns:p14="http://schemas.microsoft.com/office/powerpoint/2010/main" val="3776352780"/>
              </p:ext>
            </p:extLst>
          </p:nvPr>
        </p:nvGraphicFramePr>
        <p:xfrm>
          <a:off x="2732880" y="3252126"/>
          <a:ext cx="6726240" cy="1874836"/>
        </p:xfrm>
        <a:graphic>
          <a:graphicData uri="http://schemas.openxmlformats.org/drawingml/2006/table">
            <a:tbl>
              <a:tblPr/>
              <a:tblGrid>
                <a:gridCol w="765983">
                  <a:extLst>
                    <a:ext uri="{9D8B030D-6E8A-4147-A177-3AD203B41FA5}">
                      <a16:colId xmlns:a16="http://schemas.microsoft.com/office/drawing/2014/main" val="20000"/>
                    </a:ext>
                  </a:extLst>
                </a:gridCol>
                <a:gridCol w="765983">
                  <a:extLst>
                    <a:ext uri="{9D8B030D-6E8A-4147-A177-3AD203B41FA5}">
                      <a16:colId xmlns:a16="http://schemas.microsoft.com/office/drawing/2014/main" val="20001"/>
                    </a:ext>
                  </a:extLst>
                </a:gridCol>
                <a:gridCol w="647004">
                  <a:extLst>
                    <a:ext uri="{9D8B030D-6E8A-4147-A177-3AD203B41FA5}">
                      <a16:colId xmlns:a16="http://schemas.microsoft.com/office/drawing/2014/main" val="20002"/>
                    </a:ext>
                  </a:extLst>
                </a:gridCol>
                <a:gridCol w="649610">
                  <a:extLst>
                    <a:ext uri="{9D8B030D-6E8A-4147-A177-3AD203B41FA5}">
                      <a16:colId xmlns:a16="http://schemas.microsoft.com/office/drawing/2014/main" val="20003"/>
                    </a:ext>
                  </a:extLst>
                </a:gridCol>
                <a:gridCol w="649610">
                  <a:extLst>
                    <a:ext uri="{9D8B030D-6E8A-4147-A177-3AD203B41FA5}">
                      <a16:colId xmlns:a16="http://schemas.microsoft.com/office/drawing/2014/main" val="20004"/>
                    </a:ext>
                  </a:extLst>
                </a:gridCol>
                <a:gridCol w="649610">
                  <a:extLst>
                    <a:ext uri="{9D8B030D-6E8A-4147-A177-3AD203B41FA5}">
                      <a16:colId xmlns:a16="http://schemas.microsoft.com/office/drawing/2014/main" val="20005"/>
                    </a:ext>
                  </a:extLst>
                </a:gridCol>
                <a:gridCol w="649610">
                  <a:extLst>
                    <a:ext uri="{9D8B030D-6E8A-4147-A177-3AD203B41FA5}">
                      <a16:colId xmlns:a16="http://schemas.microsoft.com/office/drawing/2014/main" val="20006"/>
                    </a:ext>
                  </a:extLst>
                </a:gridCol>
                <a:gridCol w="649610">
                  <a:extLst>
                    <a:ext uri="{9D8B030D-6E8A-4147-A177-3AD203B41FA5}">
                      <a16:colId xmlns:a16="http://schemas.microsoft.com/office/drawing/2014/main" val="20007"/>
                    </a:ext>
                  </a:extLst>
                </a:gridCol>
                <a:gridCol w="649610">
                  <a:extLst>
                    <a:ext uri="{9D8B030D-6E8A-4147-A177-3AD203B41FA5}">
                      <a16:colId xmlns:a16="http://schemas.microsoft.com/office/drawing/2014/main" val="20008"/>
                    </a:ext>
                  </a:extLst>
                </a:gridCol>
                <a:gridCol w="649610">
                  <a:extLst>
                    <a:ext uri="{9D8B030D-6E8A-4147-A177-3AD203B41FA5}">
                      <a16:colId xmlns:a16="http://schemas.microsoft.com/office/drawing/2014/main" val="20009"/>
                    </a:ext>
                  </a:extLst>
                </a:gridCol>
              </a:tblGrid>
              <a:tr h="468709">
                <a:tc gridSpan="2">
                  <a:txBody>
                    <a:bodyPr/>
                    <a:lstStyle/>
                    <a:p>
                      <a:pPr algn="ctr">
                        <a:spcAft>
                          <a:spcPts val="0"/>
                        </a:spcAft>
                      </a:pPr>
                      <a:r>
                        <a:rPr lang="zh-CN" sz="1600" b="1" kern="100" dirty="0">
                          <a:solidFill>
                            <a:srgbClr val="000000"/>
                          </a:solidFill>
                          <a:latin typeface="Times New Roman"/>
                          <a:ea typeface="宋体"/>
                          <a:cs typeface="Times New Roman"/>
                        </a:rPr>
                        <a:t>选通模拟通道</a:t>
                      </a: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600" b="1" kern="100" dirty="0">
                          <a:solidFill>
                            <a:srgbClr val="000000"/>
                          </a:solidFill>
                          <a:latin typeface="Times New Roman"/>
                          <a:ea typeface="宋体"/>
                          <a:cs typeface="Times New Roman"/>
                        </a:rPr>
                        <a:t>IN</a:t>
                      </a:r>
                      <a:r>
                        <a:rPr lang="en-US" sz="1600" b="1" kern="100" baseline="-25000" dirty="0">
                          <a:solidFill>
                            <a:srgbClr val="000000"/>
                          </a:solidFill>
                          <a:latin typeface="Times New Roman"/>
                          <a:ea typeface="宋体"/>
                          <a:cs typeface="Times New Roman"/>
                        </a:rPr>
                        <a:t>0</a:t>
                      </a:r>
                      <a:endParaRPr lang="zh-CN" sz="1600" b="1" kern="100" dirty="0">
                        <a:solidFill>
                          <a:srgbClr val="000000"/>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solidFill>
                            <a:srgbClr val="000000"/>
                          </a:solidFill>
                          <a:latin typeface="Times New Roman"/>
                          <a:ea typeface="宋体"/>
                          <a:cs typeface="Times New Roman"/>
                        </a:rPr>
                        <a:t>IN</a:t>
                      </a:r>
                      <a:r>
                        <a:rPr lang="en-US" sz="1600" b="1" kern="100" baseline="-25000" dirty="0">
                          <a:solidFill>
                            <a:srgbClr val="000000"/>
                          </a:solidFill>
                          <a:latin typeface="Times New Roman"/>
                          <a:ea typeface="宋体"/>
                          <a:cs typeface="Times New Roman"/>
                        </a:rPr>
                        <a:t>1</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solidFill>
                            <a:srgbClr val="000000"/>
                          </a:solidFill>
                          <a:latin typeface="Times New Roman"/>
                          <a:ea typeface="宋体"/>
                          <a:cs typeface="Times New Roman"/>
                        </a:rPr>
                        <a:t>IN</a:t>
                      </a:r>
                      <a:r>
                        <a:rPr lang="en-US" sz="1600" b="1" kern="100" baseline="-25000" dirty="0">
                          <a:solidFill>
                            <a:srgbClr val="000000"/>
                          </a:solidFill>
                          <a:latin typeface="Times New Roman"/>
                          <a:ea typeface="宋体"/>
                          <a:cs typeface="Times New Roman"/>
                        </a:rPr>
                        <a:t>2</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solidFill>
                            <a:srgbClr val="000000"/>
                          </a:solidFill>
                          <a:latin typeface="Times New Roman"/>
                          <a:ea typeface="宋体"/>
                          <a:cs typeface="Times New Roman"/>
                        </a:rPr>
                        <a:t>IN</a:t>
                      </a:r>
                      <a:r>
                        <a:rPr lang="en-US" sz="1600" b="1" kern="100" baseline="-25000" dirty="0">
                          <a:solidFill>
                            <a:srgbClr val="000000"/>
                          </a:solidFill>
                          <a:latin typeface="Times New Roman"/>
                          <a:ea typeface="宋体"/>
                          <a:cs typeface="Times New Roman"/>
                        </a:rPr>
                        <a:t>3</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solidFill>
                            <a:srgbClr val="000000"/>
                          </a:solidFill>
                          <a:latin typeface="Times New Roman"/>
                          <a:ea typeface="宋体"/>
                          <a:cs typeface="Times New Roman"/>
                        </a:rPr>
                        <a:t>IN</a:t>
                      </a:r>
                      <a:r>
                        <a:rPr lang="en-US" sz="1600" b="1" kern="100" baseline="-25000" dirty="0">
                          <a:solidFill>
                            <a:srgbClr val="000000"/>
                          </a:solidFill>
                          <a:latin typeface="Times New Roman"/>
                          <a:ea typeface="宋体"/>
                          <a:cs typeface="Times New Roman"/>
                        </a:rPr>
                        <a:t>4</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solidFill>
                            <a:srgbClr val="000000"/>
                          </a:solidFill>
                          <a:latin typeface="Times New Roman"/>
                          <a:ea typeface="宋体"/>
                          <a:cs typeface="Times New Roman"/>
                        </a:rPr>
                        <a:t>IN</a:t>
                      </a:r>
                      <a:r>
                        <a:rPr lang="en-US" sz="1600" b="1" kern="100" baseline="-25000" dirty="0">
                          <a:solidFill>
                            <a:srgbClr val="000000"/>
                          </a:solidFill>
                          <a:latin typeface="Times New Roman"/>
                          <a:ea typeface="宋体"/>
                          <a:cs typeface="Times New Roman"/>
                        </a:rPr>
                        <a:t>5</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solidFill>
                            <a:srgbClr val="000000"/>
                          </a:solidFill>
                          <a:latin typeface="Times New Roman"/>
                          <a:ea typeface="宋体"/>
                          <a:cs typeface="Times New Roman"/>
                        </a:rPr>
                        <a:t>IN</a:t>
                      </a:r>
                      <a:r>
                        <a:rPr lang="en-US" sz="1600" b="1" kern="100" baseline="-25000" dirty="0">
                          <a:solidFill>
                            <a:srgbClr val="000000"/>
                          </a:solidFill>
                          <a:latin typeface="Times New Roman"/>
                          <a:ea typeface="宋体"/>
                          <a:cs typeface="Times New Roman"/>
                        </a:rPr>
                        <a:t>6</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a:solidFill>
                            <a:srgbClr val="000000"/>
                          </a:solidFill>
                          <a:latin typeface="Times New Roman"/>
                          <a:ea typeface="宋体"/>
                          <a:cs typeface="Times New Roman"/>
                        </a:rPr>
                        <a:t>IN</a:t>
                      </a:r>
                      <a:r>
                        <a:rPr lang="en-US" sz="1600" b="1" kern="100" baseline="-25000">
                          <a:solidFill>
                            <a:srgbClr val="000000"/>
                          </a:solidFill>
                          <a:latin typeface="Times New Roman"/>
                          <a:ea typeface="宋体"/>
                          <a:cs typeface="Times New Roman"/>
                        </a:rPr>
                        <a:t>7</a:t>
                      </a:r>
                      <a:endParaRPr lang="zh-CN" sz="1600" b="1" kern="100">
                        <a:solidFill>
                          <a:srgbClr val="000000"/>
                        </a:solidFill>
                        <a:latin typeface="Times New Roman"/>
                        <a:ea typeface="宋体"/>
                        <a:cs typeface="Times New Roman"/>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8709">
                <a:tc rowSpan="3">
                  <a:txBody>
                    <a:bodyPr/>
                    <a:lstStyle/>
                    <a:p>
                      <a:pPr indent="57150" algn="ctr">
                        <a:spcAft>
                          <a:spcPts val="0"/>
                        </a:spcAft>
                      </a:pPr>
                      <a:r>
                        <a:rPr lang="zh-CN" sz="1600" b="1" kern="100">
                          <a:solidFill>
                            <a:srgbClr val="000000"/>
                          </a:solidFill>
                          <a:latin typeface="Times New Roman"/>
                          <a:ea typeface="宋体"/>
                          <a:cs typeface="Times New Roman"/>
                        </a:rPr>
                        <a:t>地</a:t>
                      </a:r>
                    </a:p>
                    <a:p>
                      <a:pPr algn="ctr">
                        <a:spcAft>
                          <a:spcPts val="0"/>
                        </a:spcAft>
                      </a:pPr>
                      <a:r>
                        <a:rPr lang="zh-CN" sz="1600" b="1" kern="100">
                          <a:solidFill>
                            <a:srgbClr val="000000"/>
                          </a:solidFill>
                          <a:latin typeface="Times New Roman"/>
                          <a:ea typeface="宋体"/>
                          <a:cs typeface="Times New Roman"/>
                        </a:rPr>
                        <a:t>址</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a:solidFill>
                            <a:srgbClr val="000000"/>
                          </a:solidFill>
                          <a:latin typeface="Times New Roman"/>
                          <a:ea typeface="宋体"/>
                          <a:cs typeface="Times New Roman"/>
                        </a:rPr>
                        <a:t>ADDC</a:t>
                      </a:r>
                      <a:endParaRPr lang="zh-CN" sz="1600" b="1" kern="100">
                        <a:solidFill>
                          <a:srgbClr val="000000"/>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b="1" kern="100" dirty="0">
                          <a:solidFill>
                            <a:srgbClr val="000000"/>
                          </a:solidFill>
                          <a:latin typeface="Times New Roman"/>
                          <a:ea typeface="宋体"/>
                          <a:cs typeface="Times New Roman"/>
                        </a:rPr>
                        <a:t>0</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b="1" kern="100">
                          <a:solidFill>
                            <a:srgbClr val="000000"/>
                          </a:solidFill>
                          <a:latin typeface="Times New Roman"/>
                          <a:ea typeface="宋体"/>
                          <a:cs typeface="Times New Roman"/>
                        </a:rPr>
                        <a:t>1</a:t>
                      </a:r>
                      <a:endParaRPr lang="zh-CN" sz="1600" b="1" kern="100">
                        <a:solidFill>
                          <a:srgbClr val="000000"/>
                        </a:solidFill>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b="1" kern="100">
                          <a:solidFill>
                            <a:srgbClr val="000000"/>
                          </a:solidFill>
                          <a:latin typeface="Times New Roman"/>
                          <a:ea typeface="宋体"/>
                          <a:cs typeface="Times New Roman"/>
                        </a:rPr>
                        <a:t>1</a:t>
                      </a:r>
                      <a:endParaRPr lang="zh-CN" sz="1600" b="1" kern="100">
                        <a:solidFill>
                          <a:srgbClr val="000000"/>
                        </a:solidFill>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b="1" kern="100" dirty="0">
                          <a:solidFill>
                            <a:srgbClr val="000000"/>
                          </a:solidFill>
                          <a:latin typeface="Times New Roman"/>
                          <a:ea typeface="宋体"/>
                          <a:cs typeface="Times New Roman"/>
                        </a:rPr>
                        <a:t>1</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b="1" kern="100" dirty="0">
                          <a:solidFill>
                            <a:srgbClr val="000000"/>
                          </a:solidFill>
                          <a:latin typeface="Times New Roman"/>
                          <a:ea typeface="宋体"/>
                          <a:cs typeface="Times New Roman"/>
                        </a:rPr>
                        <a:t>1</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68709">
                <a:tc vMerge="1">
                  <a:txBody>
                    <a:bodyPr/>
                    <a:lstStyle/>
                    <a:p>
                      <a:endParaRPr lang="zh-CN" altLang="en-US"/>
                    </a:p>
                  </a:txBody>
                  <a:tcPr/>
                </a:tc>
                <a:tc>
                  <a:txBody>
                    <a:bodyPr/>
                    <a:lstStyle/>
                    <a:p>
                      <a:pPr algn="ctr">
                        <a:spcAft>
                          <a:spcPts val="0"/>
                        </a:spcAft>
                      </a:pPr>
                      <a:r>
                        <a:rPr lang="en-US" sz="1600" b="1" kern="100">
                          <a:solidFill>
                            <a:srgbClr val="000000"/>
                          </a:solidFill>
                          <a:latin typeface="Times New Roman"/>
                          <a:ea typeface="宋体"/>
                          <a:cs typeface="Times New Roman"/>
                        </a:rPr>
                        <a:t>ADDB</a:t>
                      </a:r>
                      <a:endParaRPr lang="zh-CN" sz="1600" b="1" kern="100">
                        <a:solidFill>
                          <a:srgbClr val="000000"/>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spcAft>
                          <a:spcPts val="0"/>
                        </a:spcAft>
                      </a:pPr>
                      <a:r>
                        <a:rPr lang="en-US" sz="1600" b="1" kern="100" dirty="0">
                          <a:solidFill>
                            <a:srgbClr val="000000"/>
                          </a:solidFill>
                          <a:latin typeface="Times New Roman"/>
                          <a:ea typeface="宋体"/>
                          <a:cs typeface="Times New Roman"/>
                        </a:rPr>
                        <a:t>0</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1600" b="1" kern="100">
                          <a:solidFill>
                            <a:srgbClr val="000000"/>
                          </a:solidFill>
                          <a:latin typeface="Times New Roman"/>
                          <a:ea typeface="宋体"/>
                          <a:cs typeface="Times New Roman"/>
                        </a:rPr>
                        <a:t>1</a:t>
                      </a:r>
                      <a:endParaRPr lang="zh-CN" sz="1600" b="1" kern="100">
                        <a:solidFill>
                          <a:srgbClr val="000000"/>
                        </a:solidFill>
                        <a:latin typeface="Times New Roman"/>
                        <a:ea typeface="宋体"/>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1600" b="1" kern="100" dirty="0">
                          <a:solidFill>
                            <a:srgbClr val="000000"/>
                          </a:solidFill>
                          <a:latin typeface="Times New Roman"/>
                          <a:ea typeface="宋体"/>
                          <a:cs typeface="Times New Roman"/>
                        </a:rPr>
                        <a:t>1</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1600" b="1" kern="100" dirty="0">
                          <a:solidFill>
                            <a:srgbClr val="000000"/>
                          </a:solidFill>
                          <a:latin typeface="Times New Roman"/>
                          <a:ea typeface="宋体"/>
                          <a:cs typeface="Times New Roman"/>
                        </a:rPr>
                        <a:t>1</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1600" b="1" kern="100" dirty="0">
                          <a:solidFill>
                            <a:srgbClr val="000000"/>
                          </a:solidFill>
                          <a:latin typeface="Times New Roman"/>
                          <a:ea typeface="宋体"/>
                          <a:cs typeface="Times New Roman"/>
                        </a:rPr>
                        <a:t>1</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468709">
                <a:tc vMerge="1">
                  <a:txBody>
                    <a:bodyPr/>
                    <a:lstStyle/>
                    <a:p>
                      <a:endParaRPr lang="zh-CN" altLang="en-US"/>
                    </a:p>
                  </a:txBody>
                  <a:tcPr/>
                </a:tc>
                <a:tc>
                  <a:txBody>
                    <a:bodyPr/>
                    <a:lstStyle/>
                    <a:p>
                      <a:pPr algn="ctr">
                        <a:spcAft>
                          <a:spcPts val="0"/>
                        </a:spcAft>
                      </a:pPr>
                      <a:r>
                        <a:rPr lang="en-US" sz="1600" b="1" kern="100" dirty="0">
                          <a:solidFill>
                            <a:srgbClr val="000000"/>
                          </a:solidFill>
                          <a:latin typeface="Times New Roman"/>
                          <a:ea typeface="宋体"/>
                          <a:cs typeface="Times New Roman"/>
                        </a:rPr>
                        <a:t>ADDA</a:t>
                      </a:r>
                      <a:endParaRPr lang="zh-CN" sz="1600" b="1" kern="100" dirty="0">
                        <a:solidFill>
                          <a:srgbClr val="000000"/>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a:solidFill>
                            <a:srgbClr val="000000"/>
                          </a:solidFill>
                          <a:latin typeface="Times New Roman"/>
                          <a:ea typeface="宋体"/>
                          <a:cs typeface="Times New Roman"/>
                        </a:rPr>
                        <a:t>1</a:t>
                      </a:r>
                      <a:endParaRPr lang="zh-CN" sz="1600" b="1" kern="100">
                        <a:solidFill>
                          <a:srgbClr val="000000"/>
                        </a:solidFill>
                        <a:latin typeface="Times New Roman"/>
                        <a:ea typeface="宋体"/>
                        <a:cs typeface="Times New Roman"/>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solidFill>
                            <a:srgbClr val="000000"/>
                          </a:solidFill>
                          <a:latin typeface="Times New Roman"/>
                          <a:ea typeface="宋体"/>
                          <a:cs typeface="Times New Roman"/>
                        </a:rPr>
                        <a:t>1</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a:solidFill>
                            <a:srgbClr val="000000"/>
                          </a:solidFill>
                          <a:latin typeface="Times New Roman"/>
                          <a:ea typeface="宋体"/>
                          <a:cs typeface="Times New Roman"/>
                        </a:rPr>
                        <a:t>1</a:t>
                      </a:r>
                      <a:endParaRPr lang="zh-CN" sz="1600" b="1" kern="100">
                        <a:solidFill>
                          <a:srgbClr val="000000"/>
                        </a:solidFill>
                        <a:latin typeface="Times New Roman"/>
                        <a:ea typeface="宋体"/>
                        <a:cs typeface="Times New Roman"/>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a:solidFill>
                            <a:srgbClr val="000000"/>
                          </a:solidFill>
                          <a:latin typeface="Times New Roman"/>
                          <a:ea typeface="宋体"/>
                          <a:cs typeface="Times New Roman"/>
                        </a:rPr>
                        <a:t>0</a:t>
                      </a:r>
                      <a:endParaRPr lang="zh-CN" sz="1600" b="1" kern="100">
                        <a:solidFill>
                          <a:srgbClr val="000000"/>
                        </a:solidFill>
                        <a:latin typeface="Times New Roman"/>
                        <a:ea typeface="宋体"/>
                        <a:cs typeface="Times New Roman"/>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solidFill>
                            <a:srgbClr val="000000"/>
                          </a:solidFill>
                          <a:latin typeface="Times New Roman"/>
                          <a:ea typeface="宋体"/>
                          <a:cs typeface="Times New Roman"/>
                        </a:rPr>
                        <a:t>1</a:t>
                      </a:r>
                      <a:endParaRPr lang="zh-CN" sz="1600" b="1" kern="100" dirty="0">
                        <a:solidFill>
                          <a:srgbClr val="000000"/>
                        </a:solidFill>
                        <a:latin typeface="Times New Roman"/>
                        <a:ea typeface="宋体"/>
                        <a:cs typeface="Times New Roman"/>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PA-矩形 9"/>
          <p:cNvSpPr>
            <a:spLocks noChangeArrowheads="1"/>
          </p:cNvSpPr>
          <p:nvPr>
            <p:custDataLst>
              <p:tags r:id="rId2"/>
            </p:custDataLst>
          </p:nvPr>
        </p:nvSpPr>
        <p:spPr bwMode="auto">
          <a:xfrm>
            <a:off x="4007519" y="2741193"/>
            <a:ext cx="4572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zh-CN" sz="2000" b="1" dirty="0">
                <a:solidFill>
                  <a:srgbClr val="C00000"/>
                </a:solidFill>
                <a:latin typeface="Times New Roman" panose="02020603050405020304" pitchFamily="18" charset="0"/>
              </a:rPr>
              <a:t>地址输入与模拟输入通道的选通关系</a:t>
            </a:r>
            <a:r>
              <a:rPr kumimoji="0" lang="zh-CN" altLang="en-US" sz="2000" b="1" dirty="0">
                <a:solidFill>
                  <a:srgbClr val="C00000"/>
                </a:solidFill>
                <a:latin typeface="Times New Roman" panose="02020603050405020304" pitchFamily="18" charset="0"/>
              </a:rPr>
              <a:t>表</a:t>
            </a:r>
          </a:p>
        </p:txBody>
      </p:sp>
      <p:sp>
        <p:nvSpPr>
          <p:cNvPr id="7" name="PA-圆角矩形 1">
            <a:extLst>
              <a:ext uri="{FF2B5EF4-FFF2-40B4-BE49-F238E27FC236}">
                <a16:creationId xmlns:a16="http://schemas.microsoft.com/office/drawing/2014/main" id="{A3D4DAD7-097E-44B0-88A9-BB8BCD01D0BD}"/>
              </a:ext>
            </a:extLst>
          </p:cNvPr>
          <p:cNvSpPr/>
          <p:nvPr>
            <p:custDataLst>
              <p:tags r:id="rId3"/>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文本框 5">
            <a:extLst>
              <a:ext uri="{FF2B5EF4-FFF2-40B4-BE49-F238E27FC236}">
                <a16:creationId xmlns:a16="http://schemas.microsoft.com/office/drawing/2014/main" id="{C28B166E-BC82-4447-8770-4127668746A2}"/>
              </a:ext>
            </a:extLst>
          </p:cNvPr>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1" name="PA-文本框 5">
            <a:extLst>
              <a:ext uri="{FF2B5EF4-FFF2-40B4-BE49-F238E27FC236}">
                <a16:creationId xmlns:a16="http://schemas.microsoft.com/office/drawing/2014/main" id="{E17A6515-4A51-4B97-8CA6-900C64D77617}"/>
              </a:ext>
            </a:extLst>
          </p:cNvPr>
          <p:cNvSpPr txBox="1">
            <a:spLocks noChangeArrowheads="1"/>
          </p:cNvSpPr>
          <p:nvPr>
            <p:custDataLst>
              <p:tags r:id="rId5"/>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4.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典型集成</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转换器及应用 </a:t>
            </a:r>
          </a:p>
        </p:txBody>
      </p:sp>
      <p:sp>
        <p:nvSpPr>
          <p:cNvPr id="2" name="灯片编号占位符 1">
            <a:extLst>
              <a:ext uri="{FF2B5EF4-FFF2-40B4-BE49-F238E27FC236}">
                <a16:creationId xmlns:a16="http://schemas.microsoft.com/office/drawing/2014/main" id="{554E1373-90CA-DCBA-645C-1FC5C1AE28E1}"/>
              </a:ext>
            </a:extLst>
          </p:cNvPr>
          <p:cNvSpPr>
            <a:spLocks noGrp="1"/>
          </p:cNvSpPr>
          <p:nvPr>
            <p:ph type="sldNum" sz="quarter" idx="12"/>
          </p:nvPr>
        </p:nvSpPr>
        <p:spPr/>
        <p:txBody>
          <a:bodyPr/>
          <a:lstStyle/>
          <a:p>
            <a:fld id="{DD45D486-AB79-5346-9E81-F129A73A99D1}" type="slidenum">
              <a:rPr kumimoji="1" lang="zh-CN" altLang="en-US" smtClean="0"/>
              <a:pPr/>
              <a:t>30</a:t>
            </a:fld>
            <a:endParaRPr kumimoji="1" lang="zh-CN" altLang="en-US"/>
          </a:p>
        </p:txBody>
      </p:sp>
      <p:sp>
        <p:nvSpPr>
          <p:cNvPr id="3" name="PA-矩形 2">
            <a:extLst>
              <a:ext uri="{FF2B5EF4-FFF2-40B4-BE49-F238E27FC236}">
                <a16:creationId xmlns:a16="http://schemas.microsoft.com/office/drawing/2014/main" id="{5151615F-CA0C-CE78-71CB-2A0C1C2E46D4}"/>
              </a:ext>
            </a:extLst>
          </p:cNvPr>
          <p:cNvSpPr>
            <a:spLocks noChangeArrowheads="1"/>
          </p:cNvSpPr>
          <p:nvPr>
            <p:custDataLst>
              <p:tags r:id="rId6"/>
            </p:custDataLst>
          </p:nvPr>
        </p:nvSpPr>
        <p:spPr bwMode="auto">
          <a:xfrm>
            <a:off x="626939" y="2177801"/>
            <a:ext cx="35157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a:t>
            </a:r>
            <a:r>
              <a:rPr lang="en-US" altLang="zh-CN" sz="2400" b="1" dirty="0"/>
              <a:t>ADC0809</a:t>
            </a:r>
            <a:r>
              <a:rPr lang="zh-CN" altLang="en-US" sz="2400" b="1" dirty="0"/>
              <a:t>的应用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down)">
                                      <p:cBhvr>
                                        <p:cTn id="7" dur="500"/>
                                        <p:tgtEl>
                                          <p:spTgt spid="10"/>
                                        </p:tgtEl>
                                      </p:cBhvr>
                                    </p:animEffect>
                                  </p:childTnLst>
                                </p:cTn>
                              </p:par>
                              <p:par>
                                <p:cTn id="8" presetID="49" presetClass="entr" presetSubtype="0" decel="10000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 calcmode="lin" valueType="num">
                                      <p:cBhvr>
                                        <p:cTn id="12" dur="500" fill="hold"/>
                                        <p:tgtEl>
                                          <p:spTgt spid="9"/>
                                        </p:tgtEl>
                                        <p:attrNameLst>
                                          <p:attrName>style.rotation</p:attrName>
                                        </p:attrNameLst>
                                      </p:cBhvr>
                                      <p:tavLst>
                                        <p:tav tm="0">
                                          <p:val>
                                            <p:fltVal val="360"/>
                                          </p:val>
                                        </p:tav>
                                        <p:tav tm="100000">
                                          <p:val>
                                            <p:fltVal val="0"/>
                                          </p:val>
                                        </p:tav>
                                      </p:tavLst>
                                    </p:anim>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矩形 17"/>
          <p:cNvSpPr>
            <a:spLocks noChangeArrowheads="1"/>
          </p:cNvSpPr>
          <p:nvPr>
            <p:custDataLst>
              <p:tags r:id="rId1"/>
            </p:custDataLst>
          </p:nvPr>
        </p:nvSpPr>
        <p:spPr bwMode="auto">
          <a:xfrm>
            <a:off x="1825468" y="2590801"/>
            <a:ext cx="804486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130000"/>
              </a:lnSpc>
              <a:spcBef>
                <a:spcPct val="0"/>
              </a:spcBef>
              <a:buFontTx/>
              <a:buNone/>
            </a:pPr>
            <a:r>
              <a:rPr kumimoji="0" lang="zh-CN" altLang="zh-CN" sz="2000" b="1" dirty="0">
                <a:solidFill>
                  <a:srgbClr val="C00000"/>
                </a:solidFill>
                <a:latin typeface="Times New Roman" panose="02020603050405020304" pitchFamily="18" charset="0"/>
              </a:rPr>
              <a:t>【例】</a:t>
            </a:r>
            <a:r>
              <a:rPr kumimoji="0" lang="zh-CN" altLang="en-US" sz="2000" b="1" dirty="0">
                <a:solidFill>
                  <a:srgbClr val="C00000"/>
                </a:solidFill>
                <a:latin typeface="Times New Roman" panose="02020603050405020304" pitchFamily="18" charset="0"/>
              </a:rPr>
              <a:t>如图</a:t>
            </a:r>
            <a:r>
              <a:rPr kumimoji="0" lang="zh-CN" altLang="zh-CN" sz="2000" b="1" dirty="0">
                <a:solidFill>
                  <a:srgbClr val="C00000"/>
                </a:solidFill>
                <a:latin typeface="Times New Roman" panose="02020603050405020304" pitchFamily="18" charset="0"/>
              </a:rPr>
              <a:t>所示的应用电路，</a:t>
            </a:r>
            <a:r>
              <a:rPr kumimoji="0" lang="en-US" altLang="zh-CN" sz="2000" b="1" dirty="0">
                <a:solidFill>
                  <a:srgbClr val="C00000"/>
                </a:solidFill>
                <a:latin typeface="Times New Roman" panose="02020603050405020304" pitchFamily="18" charset="0"/>
              </a:rPr>
              <a:t>ADC0809</a:t>
            </a:r>
            <a:r>
              <a:rPr kumimoji="0" lang="zh-CN" altLang="zh-CN" sz="2000" b="1" dirty="0">
                <a:solidFill>
                  <a:srgbClr val="C00000"/>
                </a:solidFill>
                <a:latin typeface="Times New Roman" panose="02020603050405020304" pitchFamily="18" charset="0"/>
              </a:rPr>
              <a:t>的输入模拟电压满量程为</a:t>
            </a:r>
            <a:r>
              <a:rPr kumimoji="0" lang="en-US" altLang="zh-CN" sz="2000" b="1" dirty="0">
                <a:solidFill>
                  <a:srgbClr val="C00000"/>
                </a:solidFill>
                <a:latin typeface="Times New Roman" panose="02020603050405020304" pitchFamily="18" charset="0"/>
              </a:rPr>
              <a:t>5V</a:t>
            </a:r>
            <a:r>
              <a:rPr kumimoji="0" lang="zh-CN" altLang="zh-CN" sz="2000" b="1" dirty="0">
                <a:solidFill>
                  <a:srgbClr val="C00000"/>
                </a:solidFill>
                <a:latin typeface="Times New Roman" panose="02020603050405020304" pitchFamily="18" charset="0"/>
              </a:rPr>
              <a:t>，</a:t>
            </a:r>
            <a:r>
              <a:rPr kumimoji="0" lang="en-US" altLang="zh-CN" sz="2000" b="1" dirty="0">
                <a:solidFill>
                  <a:srgbClr val="C00000"/>
                </a:solidFill>
                <a:latin typeface="Times New Roman" panose="02020603050405020304" pitchFamily="18" charset="0"/>
              </a:rPr>
              <a:t>   </a:t>
            </a:r>
          </a:p>
          <a:p>
            <a:pPr>
              <a:lnSpc>
                <a:spcPct val="130000"/>
              </a:lnSpc>
              <a:spcBef>
                <a:spcPct val="0"/>
              </a:spcBef>
              <a:buFontTx/>
              <a:buNone/>
            </a:pPr>
            <a:r>
              <a:rPr kumimoji="0" lang="en-US" altLang="zh-CN" sz="2000" b="1" dirty="0">
                <a:solidFill>
                  <a:srgbClr val="C00000"/>
                </a:solidFill>
                <a:latin typeface="Times New Roman" panose="02020603050405020304" pitchFamily="18" charset="0"/>
              </a:rPr>
              <a:t>            </a:t>
            </a:r>
            <a:r>
              <a:rPr kumimoji="0" lang="zh-CN" altLang="zh-CN" sz="2000" b="1" dirty="0">
                <a:solidFill>
                  <a:srgbClr val="C00000"/>
                </a:solidFill>
                <a:latin typeface="Times New Roman" panose="02020603050405020304" pitchFamily="18" charset="0"/>
              </a:rPr>
              <a:t>当输入电压为</a:t>
            </a:r>
            <a:r>
              <a:rPr kumimoji="0" lang="en-US" altLang="zh-CN" sz="2000" b="1" dirty="0">
                <a:solidFill>
                  <a:srgbClr val="C00000"/>
                </a:solidFill>
                <a:latin typeface="Times New Roman" panose="02020603050405020304" pitchFamily="18" charset="0"/>
              </a:rPr>
              <a:t>1.96V</a:t>
            </a:r>
            <a:r>
              <a:rPr kumimoji="0" lang="zh-CN" altLang="zh-CN" sz="2000" b="1" dirty="0">
                <a:solidFill>
                  <a:srgbClr val="C00000"/>
                </a:solidFill>
                <a:latin typeface="Times New Roman" panose="02020603050405020304" pitchFamily="18" charset="0"/>
              </a:rPr>
              <a:t>时，求对应的输出数字量。</a:t>
            </a:r>
            <a:endParaRPr kumimoji="0" lang="zh-CN" altLang="en-US" sz="2000" b="1" dirty="0">
              <a:solidFill>
                <a:srgbClr val="C00000"/>
              </a:solidFill>
              <a:latin typeface="Times New Roman" panose="02020603050405020304" pitchFamily="18" charset="0"/>
            </a:endParaRPr>
          </a:p>
        </p:txBody>
      </p:sp>
      <p:graphicFrame>
        <p:nvGraphicFramePr>
          <p:cNvPr id="62472" name="PA-Object 8"/>
          <p:cNvGraphicFramePr>
            <a:graphicFrameLocks noChangeAspect="1"/>
          </p:cNvGraphicFramePr>
          <p:nvPr>
            <p:custDataLst>
              <p:tags r:id="rId2"/>
            </p:custDataLst>
            <p:extLst>
              <p:ext uri="{D42A27DB-BD31-4B8C-83A1-F6EECF244321}">
                <p14:modId xmlns:p14="http://schemas.microsoft.com/office/powerpoint/2010/main" val="2926287745"/>
              </p:ext>
            </p:extLst>
          </p:nvPr>
        </p:nvGraphicFramePr>
        <p:xfrm>
          <a:off x="7084628" y="3518226"/>
          <a:ext cx="4448941" cy="2666955"/>
        </p:xfrm>
        <a:graphic>
          <a:graphicData uri="http://schemas.openxmlformats.org/presentationml/2006/ole">
            <mc:AlternateContent xmlns:mc="http://schemas.openxmlformats.org/markup-compatibility/2006">
              <mc:Choice xmlns:v="urn:schemas-microsoft-com:vml" Requires="v">
                <p:oleObj name="Visio" r:id="rId14" imgW="3014430" imgH="1637687" progId="Visio.Drawing.11">
                  <p:embed/>
                </p:oleObj>
              </mc:Choice>
              <mc:Fallback>
                <p:oleObj name="Visio" r:id="rId14" imgW="3014430" imgH="1637687" progId="Visio.Drawing.11">
                  <p:embed/>
                  <p:pic>
                    <p:nvPicPr>
                      <p:cNvPr id="62472" name="PA-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84628" y="3518226"/>
                        <a:ext cx="4448941" cy="2666955"/>
                      </a:xfrm>
                      <a:prstGeom prst="rect">
                        <a:avLst/>
                      </a:prstGeom>
                      <a:noFill/>
                      <a:ln>
                        <a:noFill/>
                      </a:ln>
                      <a:effectLst/>
                    </p:spPr>
                  </p:pic>
                </p:oleObj>
              </mc:Fallback>
            </mc:AlternateContent>
          </a:graphicData>
        </a:graphic>
      </p:graphicFrame>
      <p:graphicFrame>
        <p:nvGraphicFramePr>
          <p:cNvPr id="20" name="PA-Object 9"/>
          <p:cNvGraphicFramePr>
            <a:graphicFrameLocks noChangeAspect="1"/>
          </p:cNvGraphicFramePr>
          <p:nvPr>
            <p:custDataLst>
              <p:tags r:id="rId3"/>
            </p:custDataLst>
            <p:extLst>
              <p:ext uri="{D42A27DB-BD31-4B8C-83A1-F6EECF244321}">
                <p14:modId xmlns:p14="http://schemas.microsoft.com/office/powerpoint/2010/main" val="3671071412"/>
              </p:ext>
            </p:extLst>
          </p:nvPr>
        </p:nvGraphicFramePr>
        <p:xfrm>
          <a:off x="5486400" y="4080861"/>
          <a:ext cx="1371600" cy="425450"/>
        </p:xfrm>
        <a:graphic>
          <a:graphicData uri="http://schemas.openxmlformats.org/presentationml/2006/ole">
            <mc:AlternateContent xmlns:mc="http://schemas.openxmlformats.org/markup-compatibility/2006">
              <mc:Choice xmlns:v="urn:schemas-microsoft-com:vml" Requires="v">
                <p:oleObj name="公式" r:id="rId16" imgW="736600" imgH="228600" progId="Equation.3">
                  <p:embed/>
                </p:oleObj>
              </mc:Choice>
              <mc:Fallback>
                <p:oleObj name="公式" r:id="rId16" imgW="736600" imgH="228600" progId="Equation.3">
                  <p:embed/>
                  <p:pic>
                    <p:nvPicPr>
                      <p:cNvPr id="20" name="PA-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4080861"/>
                        <a:ext cx="13716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PA-矩形 20"/>
          <p:cNvSpPr>
            <a:spLocks noChangeArrowheads="1"/>
          </p:cNvSpPr>
          <p:nvPr>
            <p:custDataLst>
              <p:tags r:id="rId4"/>
            </p:custDataLst>
          </p:nvPr>
        </p:nvSpPr>
        <p:spPr bwMode="auto">
          <a:xfrm>
            <a:off x="2667000" y="3505200"/>
            <a:ext cx="3886200"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kumimoji="0" lang="zh-CN" altLang="zh-CN" sz="2000" b="1" dirty="0">
                <a:solidFill>
                  <a:srgbClr val="000000"/>
                </a:solidFill>
                <a:latin typeface="Times New Roman" panose="02020603050405020304" pitchFamily="18" charset="0"/>
              </a:rPr>
              <a:t>解：输入模拟电压与输出数字量对应的十进制数成正比：</a:t>
            </a:r>
            <a:endParaRPr kumimoji="0" lang="zh-CN" altLang="en-US" sz="2000" b="1" dirty="0">
              <a:solidFill>
                <a:srgbClr val="000000"/>
              </a:solidFill>
              <a:latin typeface="Times New Roman" panose="02020603050405020304" pitchFamily="18" charset="0"/>
            </a:endParaRPr>
          </a:p>
        </p:txBody>
      </p:sp>
      <p:sp>
        <p:nvSpPr>
          <p:cNvPr id="36873" name="PA-矩形 11"/>
          <p:cNvSpPr>
            <a:spLocks noChangeArrowheads="1"/>
          </p:cNvSpPr>
          <p:nvPr>
            <p:custDataLst>
              <p:tags r:id="rId5"/>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62474" name="PA-Object 10"/>
          <p:cNvGraphicFramePr>
            <a:graphicFrameLocks noChangeAspect="1"/>
          </p:cNvGraphicFramePr>
          <p:nvPr>
            <p:custDataLst>
              <p:tags r:id="rId6"/>
            </p:custDataLst>
            <p:extLst>
              <p:ext uri="{D42A27DB-BD31-4B8C-83A1-F6EECF244321}">
                <p14:modId xmlns:p14="http://schemas.microsoft.com/office/powerpoint/2010/main" val="1253265410"/>
              </p:ext>
            </p:extLst>
          </p:nvPr>
        </p:nvGraphicFramePr>
        <p:xfrm>
          <a:off x="3048000" y="4618037"/>
          <a:ext cx="1981200" cy="639763"/>
        </p:xfrm>
        <a:graphic>
          <a:graphicData uri="http://schemas.openxmlformats.org/presentationml/2006/ole">
            <mc:AlternateContent xmlns:mc="http://schemas.openxmlformats.org/markup-compatibility/2006">
              <mc:Choice xmlns:v="urn:schemas-microsoft-com:vml" Requires="v">
                <p:oleObj r:id="rId18" imgW="1346200" imgH="431800" progId="Equation.DSMT4">
                  <p:embed/>
                </p:oleObj>
              </mc:Choice>
              <mc:Fallback>
                <p:oleObj r:id="rId18" imgW="1346200" imgH="431800" progId="Equation.DSMT4">
                  <p:embed/>
                  <p:pic>
                    <p:nvPicPr>
                      <p:cNvPr id="62474" name="PA-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8000" y="4618037"/>
                        <a:ext cx="19812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5" name="PA-矩形 13"/>
          <p:cNvSpPr>
            <a:spLocks noChangeArrowheads="1"/>
          </p:cNvSpPr>
          <p:nvPr>
            <p:custDataLst>
              <p:tags r:id="rId7"/>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27" name="PA-Object 14"/>
          <p:cNvGraphicFramePr>
            <a:graphicFrameLocks noChangeAspect="1"/>
          </p:cNvGraphicFramePr>
          <p:nvPr>
            <p:custDataLst>
              <p:tags r:id="rId8"/>
            </p:custDataLst>
            <p:extLst>
              <p:ext uri="{D42A27DB-BD31-4B8C-83A1-F6EECF244321}">
                <p14:modId xmlns:p14="http://schemas.microsoft.com/office/powerpoint/2010/main" val="234626180"/>
              </p:ext>
            </p:extLst>
          </p:nvPr>
        </p:nvGraphicFramePr>
        <p:xfrm>
          <a:off x="2971801" y="5380036"/>
          <a:ext cx="2817813" cy="419100"/>
        </p:xfrm>
        <a:graphic>
          <a:graphicData uri="http://schemas.openxmlformats.org/presentationml/2006/ole">
            <mc:AlternateContent xmlns:mc="http://schemas.openxmlformats.org/markup-compatibility/2006">
              <mc:Choice xmlns:v="urn:schemas-microsoft-com:vml" Requires="v">
                <p:oleObj name="公式" r:id="rId20" imgW="1536700" imgH="228600" progId="Equation.3">
                  <p:embed/>
                </p:oleObj>
              </mc:Choice>
              <mc:Fallback>
                <p:oleObj name="公式" r:id="rId20" imgW="1536700" imgH="228600" progId="Equation.3">
                  <p:embed/>
                  <p:pic>
                    <p:nvPicPr>
                      <p:cNvPr id="27" name="PA-Object 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71801" y="5380036"/>
                        <a:ext cx="28178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PA-圆角矩形 1">
            <a:extLst>
              <a:ext uri="{FF2B5EF4-FFF2-40B4-BE49-F238E27FC236}">
                <a16:creationId xmlns:a16="http://schemas.microsoft.com/office/drawing/2014/main" id="{DEE9B19E-8C71-47E7-BAB3-3003C02562A4}"/>
              </a:ext>
            </a:extLst>
          </p:cNvPr>
          <p:cNvSpPr/>
          <p:nvPr>
            <p:custDataLst>
              <p:tags r:id="rId9"/>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a:extLst>
              <a:ext uri="{FF2B5EF4-FFF2-40B4-BE49-F238E27FC236}">
                <a16:creationId xmlns:a16="http://schemas.microsoft.com/office/drawing/2014/main" id="{7B30DF9C-BC96-4CE1-A589-4AF467EA4AD4}"/>
              </a:ext>
            </a:extLst>
          </p:cNvPr>
          <p:cNvSpPr txBox="1">
            <a:spLocks noChangeArrowheads="1"/>
          </p:cNvSpPr>
          <p:nvPr>
            <p:custDataLst>
              <p:tags r:id="rId10"/>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2" name="灯片编号占位符 1">
            <a:extLst>
              <a:ext uri="{FF2B5EF4-FFF2-40B4-BE49-F238E27FC236}">
                <a16:creationId xmlns:a16="http://schemas.microsoft.com/office/drawing/2014/main" id="{74D2CB44-CF53-E9B0-24FA-310233843363}"/>
              </a:ext>
            </a:extLst>
          </p:cNvPr>
          <p:cNvSpPr>
            <a:spLocks noGrp="1"/>
          </p:cNvSpPr>
          <p:nvPr>
            <p:ph type="sldNum" sz="quarter" idx="12"/>
          </p:nvPr>
        </p:nvSpPr>
        <p:spPr/>
        <p:txBody>
          <a:bodyPr/>
          <a:lstStyle/>
          <a:p>
            <a:fld id="{DD45D486-AB79-5346-9E81-F129A73A99D1}" type="slidenum">
              <a:rPr kumimoji="1" lang="zh-CN" altLang="en-US" smtClean="0"/>
              <a:pPr/>
              <a:t>31</a:t>
            </a:fld>
            <a:endParaRPr kumimoji="1" lang="zh-CN" altLang="en-US"/>
          </a:p>
        </p:txBody>
      </p:sp>
      <p:sp>
        <p:nvSpPr>
          <p:cNvPr id="3" name="PA-文本框 5">
            <a:extLst>
              <a:ext uri="{FF2B5EF4-FFF2-40B4-BE49-F238E27FC236}">
                <a16:creationId xmlns:a16="http://schemas.microsoft.com/office/drawing/2014/main" id="{913F6FB5-6EA5-72C2-5F58-D86D060F18C5}"/>
              </a:ext>
            </a:extLst>
          </p:cNvPr>
          <p:cNvSpPr txBox="1">
            <a:spLocks noChangeArrowheads="1"/>
          </p:cNvSpPr>
          <p:nvPr>
            <p:custDataLst>
              <p:tags r:id="rId11"/>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4.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典型集成</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转换器及应用 </a:t>
            </a:r>
          </a:p>
        </p:txBody>
      </p:sp>
      <p:sp>
        <p:nvSpPr>
          <p:cNvPr id="4" name="PA-矩形 2">
            <a:extLst>
              <a:ext uri="{FF2B5EF4-FFF2-40B4-BE49-F238E27FC236}">
                <a16:creationId xmlns:a16="http://schemas.microsoft.com/office/drawing/2014/main" id="{3B9ED413-0B85-30FC-0BDC-C41EDC48AAB7}"/>
              </a:ext>
            </a:extLst>
          </p:cNvPr>
          <p:cNvSpPr>
            <a:spLocks noChangeArrowheads="1"/>
          </p:cNvSpPr>
          <p:nvPr>
            <p:custDataLst>
              <p:tags r:id="rId12"/>
            </p:custDataLst>
          </p:nvPr>
        </p:nvSpPr>
        <p:spPr bwMode="auto">
          <a:xfrm>
            <a:off x="626939" y="2177801"/>
            <a:ext cx="35157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a:t>
            </a:r>
            <a:r>
              <a:rPr lang="en-US" altLang="zh-CN" sz="2400" b="1" dirty="0"/>
              <a:t>ADC0809</a:t>
            </a:r>
            <a:r>
              <a:rPr lang="zh-CN" altLang="en-US" sz="2400" b="1" dirty="0"/>
              <a:t>的应用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withGroup">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62472"/>
                                        </p:tgtEl>
                                        <p:attrNameLst>
                                          <p:attrName>style.visibility</p:attrName>
                                        </p:attrNameLst>
                                      </p:cBhvr>
                                      <p:to>
                                        <p:strVal val="visible"/>
                                      </p:to>
                                    </p:set>
                                    <p:anim calcmode="lin" valueType="num">
                                      <p:cBhvr>
                                        <p:cTn id="11" dur="500" fill="hold"/>
                                        <p:tgtEl>
                                          <p:spTgt spid="62472"/>
                                        </p:tgtEl>
                                        <p:attrNameLst>
                                          <p:attrName>ppt_w</p:attrName>
                                        </p:attrNameLst>
                                      </p:cBhvr>
                                      <p:tavLst>
                                        <p:tav tm="0">
                                          <p:val>
                                            <p:fltVal val="0"/>
                                          </p:val>
                                        </p:tav>
                                        <p:tav tm="100000">
                                          <p:val>
                                            <p:strVal val="#ppt_w"/>
                                          </p:val>
                                        </p:tav>
                                      </p:tavLst>
                                    </p:anim>
                                    <p:anim calcmode="lin" valueType="num">
                                      <p:cBhvr>
                                        <p:cTn id="12" dur="500" fill="hold"/>
                                        <p:tgtEl>
                                          <p:spTgt spid="62472"/>
                                        </p:tgtEl>
                                        <p:attrNameLst>
                                          <p:attrName>ppt_h</p:attrName>
                                        </p:attrNameLst>
                                      </p:cBhvr>
                                      <p:tavLst>
                                        <p:tav tm="0">
                                          <p:val>
                                            <p:fltVal val="0"/>
                                          </p:val>
                                        </p:tav>
                                        <p:tav tm="100000">
                                          <p:val>
                                            <p:strVal val="#ppt_h"/>
                                          </p:val>
                                        </p:tav>
                                      </p:tavLst>
                                    </p:anim>
                                    <p:anim calcmode="lin" valueType="num">
                                      <p:cBhvr>
                                        <p:cTn id="13" dur="500" fill="hold"/>
                                        <p:tgtEl>
                                          <p:spTgt spid="62472"/>
                                        </p:tgtEl>
                                        <p:attrNameLst>
                                          <p:attrName>style.rotation</p:attrName>
                                        </p:attrNameLst>
                                      </p:cBhvr>
                                      <p:tavLst>
                                        <p:tav tm="0">
                                          <p:val>
                                            <p:fltVal val="360"/>
                                          </p:val>
                                        </p:tav>
                                        <p:tav tm="100000">
                                          <p:val>
                                            <p:fltVal val="0"/>
                                          </p:val>
                                        </p:tav>
                                      </p:tavLst>
                                    </p:anim>
                                    <p:animEffect transition="in" filter="fade">
                                      <p:cBhvr>
                                        <p:cTn id="14" dur="500"/>
                                        <p:tgtEl>
                                          <p:spTgt spid="6247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par>
                          <p:cTn id="20" fill="hold" nodeType="with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62474"/>
                                        </p:tgtEl>
                                        <p:attrNameLst>
                                          <p:attrName>style.visibility</p:attrName>
                                        </p:attrNameLst>
                                      </p:cBhvr>
                                      <p:to>
                                        <p:strVal val="visible"/>
                                      </p:to>
                                    </p:set>
                                    <p:animEffect transition="in" filter="wipe(left)">
                                      <p:cBhvr>
                                        <p:cTn id="28" dur="500"/>
                                        <p:tgtEl>
                                          <p:spTgt spid="62474"/>
                                        </p:tgtEl>
                                      </p:cBhvr>
                                    </p:animEffect>
                                  </p:childTnLst>
                                </p:cTn>
                              </p:par>
                            </p:childTnLst>
                          </p:cTn>
                        </p:par>
                        <p:par>
                          <p:cTn id="29" fill="hold" nodeType="with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PA-文本框 8"/>
          <p:cNvSpPr txBox="1">
            <a:spLocks noChangeArrowheads="1"/>
          </p:cNvSpPr>
          <p:nvPr>
            <p:custDataLst>
              <p:tags r:id="rId1"/>
            </p:custDataLst>
          </p:nvPr>
        </p:nvSpPr>
        <p:spPr bwMode="auto">
          <a:xfrm>
            <a:off x="6307136" y="2950396"/>
            <a:ext cx="411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en-US" altLang="zh-CN" sz="2400" b="1" dirty="0">
                <a:solidFill>
                  <a:srgbClr val="000000"/>
                </a:solidFill>
                <a:latin typeface="Times New Roman" panose="02020603050405020304" pitchFamily="18" charset="0"/>
              </a:rPr>
              <a:t>1</a:t>
            </a:r>
            <a:r>
              <a:rPr kumimoji="0" lang="zh-CN" altLang="en-US" sz="2400" b="1" dirty="0">
                <a:solidFill>
                  <a:srgbClr val="000000"/>
                </a:solidFill>
                <a:latin typeface="Times New Roman" panose="02020603050405020304" pitchFamily="18" charset="0"/>
              </a:rPr>
              <a:t>、启动转换。</a:t>
            </a:r>
            <a:r>
              <a:rPr kumimoji="0" lang="zh-CN" altLang="en-US" sz="2400" dirty="0">
                <a:solidFill>
                  <a:srgbClr val="000000"/>
                </a:solidFill>
                <a:latin typeface="Times New Roman" panose="02020603050405020304" pitchFamily="18" charset="0"/>
              </a:rPr>
              <a:t> </a:t>
            </a:r>
          </a:p>
        </p:txBody>
      </p:sp>
      <p:sp>
        <p:nvSpPr>
          <p:cNvPr id="37894" name="PA-文本框 9"/>
          <p:cNvSpPr txBox="1">
            <a:spLocks noChangeArrowheads="1"/>
          </p:cNvSpPr>
          <p:nvPr>
            <p:custDataLst>
              <p:tags r:id="rId2"/>
            </p:custDataLst>
          </p:nvPr>
        </p:nvSpPr>
        <p:spPr bwMode="auto">
          <a:xfrm>
            <a:off x="6307136" y="3635267"/>
            <a:ext cx="411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en-US" altLang="zh-CN" sz="2400" b="1">
                <a:solidFill>
                  <a:srgbClr val="000000"/>
                </a:solidFill>
                <a:latin typeface="Times New Roman" panose="02020603050405020304" pitchFamily="18" charset="0"/>
              </a:rPr>
              <a:t>2</a:t>
            </a:r>
            <a:r>
              <a:rPr kumimoji="0" lang="zh-CN" altLang="en-US" sz="2400" b="1">
                <a:solidFill>
                  <a:srgbClr val="000000"/>
                </a:solidFill>
                <a:latin typeface="Times New Roman" panose="02020603050405020304" pitchFamily="18" charset="0"/>
              </a:rPr>
              <a:t>、串行读出转换结果。 </a:t>
            </a:r>
          </a:p>
        </p:txBody>
      </p:sp>
      <p:sp>
        <p:nvSpPr>
          <p:cNvPr id="37895" name="PA-矩形 9"/>
          <p:cNvSpPr>
            <a:spLocks noChangeArrowheads="1"/>
          </p:cNvSpPr>
          <p:nvPr>
            <p:custDataLst>
              <p:tags r:id="rId3"/>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37896" name="PA-Object 8"/>
          <p:cNvGraphicFramePr>
            <a:graphicFrameLocks noChangeAspect="1"/>
          </p:cNvGraphicFramePr>
          <p:nvPr>
            <p:custDataLst>
              <p:tags r:id="rId4"/>
            </p:custDataLst>
            <p:extLst>
              <p:ext uri="{D42A27DB-BD31-4B8C-83A1-F6EECF244321}">
                <p14:modId xmlns:p14="http://schemas.microsoft.com/office/powerpoint/2010/main" val="792243199"/>
              </p:ext>
            </p:extLst>
          </p:nvPr>
        </p:nvGraphicFramePr>
        <p:xfrm>
          <a:off x="2649537" y="2950395"/>
          <a:ext cx="3446463" cy="1524000"/>
        </p:xfrm>
        <a:graphic>
          <a:graphicData uri="http://schemas.openxmlformats.org/presentationml/2006/ole">
            <mc:AlternateContent xmlns:mc="http://schemas.openxmlformats.org/markup-compatibility/2006">
              <mc:Choice xmlns:v="urn:schemas-microsoft-com:vml" Requires="v">
                <p:oleObj name="Visio" r:id="rId10" imgW="1399913" imgH="619228" progId="Visio.Drawing.11">
                  <p:embed/>
                </p:oleObj>
              </mc:Choice>
              <mc:Fallback>
                <p:oleObj name="Visio" r:id="rId10" imgW="1399913" imgH="619228" progId="Visio.Drawing.11">
                  <p:embed/>
                  <p:pic>
                    <p:nvPicPr>
                      <p:cNvPr id="37896" name="PA-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49537" y="2950395"/>
                        <a:ext cx="34464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PA-圆角矩形 1">
            <a:extLst>
              <a:ext uri="{FF2B5EF4-FFF2-40B4-BE49-F238E27FC236}">
                <a16:creationId xmlns:a16="http://schemas.microsoft.com/office/drawing/2014/main" id="{00572111-3011-4BEF-B4D8-4FFD5D148548}"/>
              </a:ext>
            </a:extLst>
          </p:cNvPr>
          <p:cNvSpPr/>
          <p:nvPr>
            <p:custDataLst>
              <p:tags r:id="rId5"/>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a:extLst>
              <a:ext uri="{FF2B5EF4-FFF2-40B4-BE49-F238E27FC236}">
                <a16:creationId xmlns:a16="http://schemas.microsoft.com/office/drawing/2014/main" id="{7B27944F-C28F-48FF-9A07-1CD71CA8BE88}"/>
              </a:ext>
            </a:extLst>
          </p:cNvPr>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模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数转换器 </a:t>
            </a:r>
          </a:p>
        </p:txBody>
      </p:sp>
      <p:sp>
        <p:nvSpPr>
          <p:cNvPr id="13" name="PA-文本框 5">
            <a:extLst>
              <a:ext uri="{FF2B5EF4-FFF2-40B4-BE49-F238E27FC236}">
                <a16:creationId xmlns:a16="http://schemas.microsoft.com/office/drawing/2014/main" id="{986AF06E-F0F8-42E6-8B54-6A57B35B5D70}"/>
              </a:ext>
            </a:extLst>
          </p:cNvPr>
          <p:cNvSpPr txBox="1">
            <a:spLocks noChangeArrowheads="1"/>
          </p:cNvSpPr>
          <p:nvPr>
            <p:custDataLst>
              <p:tags r:id="rId7"/>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4.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典型集成</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A/D</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转换器及应用 </a:t>
            </a:r>
          </a:p>
        </p:txBody>
      </p:sp>
      <p:sp>
        <p:nvSpPr>
          <p:cNvPr id="11" name="PA-矩形 2">
            <a:extLst>
              <a:ext uri="{FF2B5EF4-FFF2-40B4-BE49-F238E27FC236}">
                <a16:creationId xmlns:a16="http://schemas.microsoft.com/office/drawing/2014/main" id="{1E1723D5-7066-4FB5-AA3A-BC523F978DF0}"/>
              </a:ext>
            </a:extLst>
          </p:cNvPr>
          <p:cNvSpPr>
            <a:spLocks noChangeArrowheads="1"/>
          </p:cNvSpPr>
          <p:nvPr>
            <p:custDataLst>
              <p:tags r:id="rId8"/>
            </p:custDataLst>
          </p:nvPr>
        </p:nvSpPr>
        <p:spPr bwMode="auto">
          <a:xfrm>
            <a:off x="771646" y="2265524"/>
            <a:ext cx="55354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2</a:t>
            </a:r>
            <a:r>
              <a:rPr lang="zh-CN" altLang="en-US" sz="2400" b="1" dirty="0"/>
              <a:t>）</a:t>
            </a:r>
            <a:r>
              <a:rPr lang="zh-CN" altLang="en-US" sz="2400" b="1" dirty="0">
                <a:solidFill>
                  <a:srgbClr val="000000"/>
                </a:solidFill>
              </a:rPr>
              <a:t>串行</a:t>
            </a:r>
            <a:r>
              <a:rPr lang="en-US" altLang="zh-CN" sz="2400" b="1" dirty="0">
                <a:solidFill>
                  <a:srgbClr val="000000"/>
                </a:solidFill>
              </a:rPr>
              <a:t>A/D</a:t>
            </a:r>
            <a:r>
              <a:rPr lang="zh-CN" altLang="en-US" sz="2400" b="1" dirty="0">
                <a:solidFill>
                  <a:srgbClr val="000000"/>
                </a:solidFill>
              </a:rPr>
              <a:t>转换器</a:t>
            </a:r>
            <a:r>
              <a:rPr lang="en-US" altLang="zh-CN" sz="2400" b="1" dirty="0">
                <a:solidFill>
                  <a:srgbClr val="000000"/>
                </a:solidFill>
              </a:rPr>
              <a:t>MAXIM187/189 </a:t>
            </a:r>
          </a:p>
        </p:txBody>
      </p:sp>
      <p:sp>
        <p:nvSpPr>
          <p:cNvPr id="2" name="灯片编号占位符 1">
            <a:extLst>
              <a:ext uri="{FF2B5EF4-FFF2-40B4-BE49-F238E27FC236}">
                <a16:creationId xmlns:a16="http://schemas.microsoft.com/office/drawing/2014/main" id="{89E0B1F7-F80B-F259-0228-0D2117C8A026}"/>
              </a:ext>
            </a:extLst>
          </p:cNvPr>
          <p:cNvSpPr>
            <a:spLocks noGrp="1"/>
          </p:cNvSpPr>
          <p:nvPr>
            <p:ph type="sldNum" sz="quarter" idx="12"/>
          </p:nvPr>
        </p:nvSpPr>
        <p:spPr/>
        <p:txBody>
          <a:bodyPr/>
          <a:lstStyle/>
          <a:p>
            <a:fld id="{DD45D486-AB79-5346-9E81-F129A73A99D1}" type="slidenum">
              <a:rPr kumimoji="1" lang="zh-CN" altLang="en-US" smtClean="0"/>
              <a:pPr/>
              <a:t>32</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7896"/>
                                        </p:tgtEl>
                                        <p:attrNameLst>
                                          <p:attrName>style.visibility</p:attrName>
                                        </p:attrNameLst>
                                      </p:cBhvr>
                                      <p:to>
                                        <p:strVal val="visible"/>
                                      </p:to>
                                    </p:set>
                                    <p:anim calcmode="lin" valueType="num">
                                      <p:cBhvr>
                                        <p:cTn id="12" dur="500" fill="hold"/>
                                        <p:tgtEl>
                                          <p:spTgt spid="37896"/>
                                        </p:tgtEl>
                                        <p:attrNameLst>
                                          <p:attrName>ppt_w</p:attrName>
                                        </p:attrNameLst>
                                      </p:cBhvr>
                                      <p:tavLst>
                                        <p:tav tm="0">
                                          <p:val>
                                            <p:fltVal val="0"/>
                                          </p:val>
                                        </p:tav>
                                        <p:tav tm="100000">
                                          <p:val>
                                            <p:strVal val="#ppt_w"/>
                                          </p:val>
                                        </p:tav>
                                      </p:tavLst>
                                    </p:anim>
                                    <p:anim calcmode="lin" valueType="num">
                                      <p:cBhvr>
                                        <p:cTn id="13" dur="500" fill="hold"/>
                                        <p:tgtEl>
                                          <p:spTgt spid="37896"/>
                                        </p:tgtEl>
                                        <p:attrNameLst>
                                          <p:attrName>ppt_h</p:attrName>
                                        </p:attrNameLst>
                                      </p:cBhvr>
                                      <p:tavLst>
                                        <p:tav tm="0">
                                          <p:val>
                                            <p:fltVal val="0"/>
                                          </p:val>
                                        </p:tav>
                                        <p:tav tm="100000">
                                          <p:val>
                                            <p:strVal val="#ppt_h"/>
                                          </p:val>
                                        </p:tav>
                                      </p:tavLst>
                                    </p:anim>
                                    <p:anim calcmode="lin" valueType="num">
                                      <p:cBhvr>
                                        <p:cTn id="14" dur="500" fill="hold"/>
                                        <p:tgtEl>
                                          <p:spTgt spid="37896"/>
                                        </p:tgtEl>
                                        <p:attrNameLst>
                                          <p:attrName>style.rotation</p:attrName>
                                        </p:attrNameLst>
                                      </p:cBhvr>
                                      <p:tavLst>
                                        <p:tav tm="0">
                                          <p:val>
                                            <p:fltVal val="360"/>
                                          </p:val>
                                        </p:tav>
                                        <p:tav tm="100000">
                                          <p:val>
                                            <p:fltVal val="0"/>
                                          </p:val>
                                        </p:tav>
                                      </p:tavLst>
                                    </p:anim>
                                    <p:animEffect transition="in" filter="fade">
                                      <p:cBhvr>
                                        <p:cTn id="15" dur="500"/>
                                        <p:tgtEl>
                                          <p:spTgt spid="37896"/>
                                        </p:tgtEl>
                                      </p:cBhvr>
                                    </p:animEffect>
                                  </p:childTnLst>
                                </p:cTn>
                              </p:par>
                            </p:childTnLst>
                          </p:cTn>
                        </p:par>
                        <p:par>
                          <p:cTn id="16" fill="hold">
                            <p:stCondLst>
                              <p:cond delay="1000"/>
                            </p:stCondLst>
                            <p:childTnLst>
                              <p:par>
                                <p:cTn id="17" presetID="2" presetClass="entr" presetSubtype="2" fill="hold" grpId="0" nodeType="afterEffect">
                                  <p:stCondLst>
                                    <p:cond delay="0"/>
                                  </p:stCondLst>
                                  <p:childTnLst>
                                    <p:set>
                                      <p:cBhvr>
                                        <p:cTn id="18" dur="1" fill="hold">
                                          <p:stCondLst>
                                            <p:cond delay="0"/>
                                          </p:stCondLst>
                                        </p:cTn>
                                        <p:tgtEl>
                                          <p:spTgt spid="37893"/>
                                        </p:tgtEl>
                                        <p:attrNameLst>
                                          <p:attrName>style.visibility</p:attrName>
                                        </p:attrNameLst>
                                      </p:cBhvr>
                                      <p:to>
                                        <p:strVal val="visible"/>
                                      </p:to>
                                    </p:set>
                                    <p:anim calcmode="lin" valueType="num">
                                      <p:cBhvr additive="base">
                                        <p:cTn id="19" dur="250" fill="hold"/>
                                        <p:tgtEl>
                                          <p:spTgt spid="37893"/>
                                        </p:tgtEl>
                                        <p:attrNameLst>
                                          <p:attrName>ppt_x</p:attrName>
                                        </p:attrNameLst>
                                      </p:cBhvr>
                                      <p:tavLst>
                                        <p:tav tm="0">
                                          <p:val>
                                            <p:strVal val="1+#ppt_w/2"/>
                                          </p:val>
                                        </p:tav>
                                        <p:tav tm="100000">
                                          <p:val>
                                            <p:strVal val="#ppt_x"/>
                                          </p:val>
                                        </p:tav>
                                      </p:tavLst>
                                    </p:anim>
                                    <p:anim calcmode="lin" valueType="num">
                                      <p:cBhvr additive="base">
                                        <p:cTn id="20" dur="250" fill="hold"/>
                                        <p:tgtEl>
                                          <p:spTgt spid="37893"/>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2" presetClass="entr" presetSubtype="2" fill="hold" grpId="0" nodeType="afterEffect">
                                  <p:stCondLst>
                                    <p:cond delay="0"/>
                                  </p:stCondLst>
                                  <p:childTnLst>
                                    <p:set>
                                      <p:cBhvr>
                                        <p:cTn id="23" dur="1" fill="hold">
                                          <p:stCondLst>
                                            <p:cond delay="0"/>
                                          </p:stCondLst>
                                        </p:cTn>
                                        <p:tgtEl>
                                          <p:spTgt spid="37894"/>
                                        </p:tgtEl>
                                        <p:attrNameLst>
                                          <p:attrName>style.visibility</p:attrName>
                                        </p:attrNameLst>
                                      </p:cBhvr>
                                      <p:to>
                                        <p:strVal val="visible"/>
                                      </p:to>
                                    </p:set>
                                    <p:anim calcmode="lin" valueType="num">
                                      <p:cBhvr additive="base">
                                        <p:cTn id="24" dur="250" fill="hold"/>
                                        <p:tgtEl>
                                          <p:spTgt spid="37894"/>
                                        </p:tgtEl>
                                        <p:attrNameLst>
                                          <p:attrName>ppt_x</p:attrName>
                                        </p:attrNameLst>
                                      </p:cBhvr>
                                      <p:tavLst>
                                        <p:tav tm="0">
                                          <p:val>
                                            <p:strVal val="1+#ppt_w/2"/>
                                          </p:val>
                                        </p:tav>
                                        <p:tav tm="100000">
                                          <p:val>
                                            <p:strVal val="#ppt_x"/>
                                          </p:val>
                                        </p:tav>
                                      </p:tavLst>
                                    </p:anim>
                                    <p:anim calcmode="lin" valueType="num">
                                      <p:cBhvr additive="base">
                                        <p:cTn id="25" dur="250" fill="hold"/>
                                        <p:tgtEl>
                                          <p:spTgt spid="378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P spid="37894"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PA-矩形 6"/>
          <p:cNvSpPr>
            <a:spLocks noChangeArrowheads="1"/>
          </p:cNvSpPr>
          <p:nvPr>
            <p:custDataLst>
              <p:tags r:id="rId1"/>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6149" name="PA-Object 5"/>
          <p:cNvGraphicFramePr>
            <a:graphicFrameLocks noChangeAspect="1"/>
          </p:cNvGraphicFramePr>
          <p:nvPr>
            <p:custDataLst>
              <p:tags r:id="rId2"/>
            </p:custDataLst>
          </p:nvPr>
        </p:nvGraphicFramePr>
        <p:xfrm>
          <a:off x="2362201" y="2590800"/>
          <a:ext cx="7688263" cy="3429000"/>
        </p:xfrm>
        <a:graphic>
          <a:graphicData uri="http://schemas.openxmlformats.org/presentationml/2006/ole">
            <mc:AlternateContent xmlns:mc="http://schemas.openxmlformats.org/markup-compatibility/2006">
              <mc:Choice xmlns:v="urn:schemas-microsoft-com:vml" Requires="v">
                <p:oleObj name="Visio" r:id="rId8" imgW="3333770" imgH="1485984" progId="Visio.Drawing.11">
                  <p:embed/>
                </p:oleObj>
              </mc:Choice>
              <mc:Fallback>
                <p:oleObj name="Visio" r:id="rId8" imgW="3333770" imgH="1485984" progId="Visio.Drawing.11">
                  <p:embed/>
                  <p:pic>
                    <p:nvPicPr>
                      <p:cNvPr id="6149" name="PA-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1" y="2590800"/>
                        <a:ext cx="76882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PA-文本框 5"/>
          <p:cNvSpPr txBox="1">
            <a:spLocks noChangeArrowheads="1"/>
          </p:cNvSpPr>
          <p:nvPr>
            <p:custDataLst>
              <p:tags r:id="rId3"/>
            </p:custDataLst>
          </p:nvPr>
        </p:nvSpPr>
        <p:spPr bwMode="auto">
          <a:xfrm>
            <a:off x="7520354" y="1351732"/>
            <a:ext cx="31242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800" b="1" dirty="0">
                <a:solidFill>
                  <a:srgbClr val="0070C0"/>
                </a:solidFill>
                <a:latin typeface="Times New Roman" panose="02020603050405020304" pitchFamily="18" charset="0"/>
              </a:rPr>
              <a:t>理想运放</a:t>
            </a:r>
            <a:endParaRPr kumimoji="0" lang="en-US" altLang="zh-CN" sz="2800" b="1" dirty="0">
              <a:solidFill>
                <a:srgbClr val="0070C0"/>
              </a:solidFill>
              <a:latin typeface="Times New Roman" panose="02020603050405020304" pitchFamily="18" charset="0"/>
            </a:endParaRPr>
          </a:p>
          <a:p>
            <a:pPr>
              <a:spcBef>
                <a:spcPct val="0"/>
              </a:spcBef>
              <a:buFontTx/>
              <a:buNone/>
            </a:pPr>
            <a:r>
              <a:rPr kumimoji="0" lang="zh-CN" altLang="en-US" sz="2400" b="1" dirty="0">
                <a:solidFill>
                  <a:srgbClr val="0070C0"/>
                </a:solidFill>
                <a:latin typeface="Times New Roman" panose="02020603050405020304" pitchFamily="18" charset="0"/>
              </a:rPr>
              <a:t>    电压虚短：</a:t>
            </a:r>
            <a:r>
              <a:rPr kumimoji="0" lang="en-US" altLang="zh-CN" sz="2400" b="1" dirty="0">
                <a:solidFill>
                  <a:srgbClr val="0070C0"/>
                </a:solidFill>
                <a:latin typeface="Times New Roman" panose="02020603050405020304" pitchFamily="18" charset="0"/>
              </a:rPr>
              <a:t>u</a:t>
            </a:r>
            <a:r>
              <a:rPr kumimoji="0" lang="en-US" altLang="zh-CN" sz="2400" b="1" baseline="-25000" dirty="0">
                <a:solidFill>
                  <a:srgbClr val="0070C0"/>
                </a:solidFill>
                <a:latin typeface="Times New Roman" panose="02020603050405020304" pitchFamily="18" charset="0"/>
              </a:rPr>
              <a:t>+</a:t>
            </a:r>
            <a:r>
              <a:rPr kumimoji="0" lang="en-US" altLang="zh-CN" sz="2400" b="1" dirty="0">
                <a:solidFill>
                  <a:srgbClr val="0070C0"/>
                </a:solidFill>
                <a:latin typeface="Times New Roman" panose="02020603050405020304" pitchFamily="18" charset="0"/>
              </a:rPr>
              <a:t>=u</a:t>
            </a:r>
            <a:r>
              <a:rPr kumimoji="0" lang="en-US" altLang="zh-CN" sz="2400" b="1" baseline="-25000" dirty="0">
                <a:solidFill>
                  <a:srgbClr val="0070C0"/>
                </a:solidFill>
                <a:latin typeface="Times New Roman" panose="02020603050405020304" pitchFamily="18" charset="0"/>
              </a:rPr>
              <a:t>-</a:t>
            </a:r>
            <a:r>
              <a:rPr kumimoji="0" lang="en-US" altLang="zh-CN" sz="2400" b="1" dirty="0">
                <a:solidFill>
                  <a:srgbClr val="0070C0"/>
                </a:solidFill>
                <a:latin typeface="Times New Roman" panose="02020603050405020304" pitchFamily="18" charset="0"/>
              </a:rPr>
              <a:t>=0</a:t>
            </a:r>
            <a:endParaRPr kumimoji="0" lang="en-US" altLang="zh-CN" sz="2400" b="1" baseline="-25000" dirty="0">
              <a:solidFill>
                <a:srgbClr val="0070C0"/>
              </a:solidFill>
              <a:latin typeface="Times New Roman" panose="02020603050405020304" pitchFamily="18" charset="0"/>
            </a:endParaRPr>
          </a:p>
          <a:p>
            <a:pPr>
              <a:spcBef>
                <a:spcPct val="0"/>
              </a:spcBef>
              <a:buFontTx/>
              <a:buNone/>
            </a:pPr>
            <a:r>
              <a:rPr kumimoji="0" lang="zh-CN" altLang="en-US" sz="2400" b="1" dirty="0">
                <a:solidFill>
                  <a:srgbClr val="0070C0"/>
                </a:solidFill>
                <a:latin typeface="Times New Roman" panose="02020603050405020304" pitchFamily="18" charset="0"/>
              </a:rPr>
              <a:t>    电流虚断：</a:t>
            </a:r>
            <a:r>
              <a:rPr kumimoji="0" lang="en-US" altLang="zh-CN" sz="2400" b="1" dirty="0">
                <a:solidFill>
                  <a:srgbClr val="0070C0"/>
                </a:solidFill>
                <a:latin typeface="Times New Roman" panose="02020603050405020304" pitchFamily="18" charset="0"/>
              </a:rPr>
              <a:t>I</a:t>
            </a:r>
            <a:r>
              <a:rPr kumimoji="0" lang="en-US" altLang="zh-CN" sz="2400" b="1" baseline="-25000" dirty="0">
                <a:solidFill>
                  <a:srgbClr val="0070C0"/>
                </a:solidFill>
                <a:latin typeface="Times New Roman" panose="02020603050405020304" pitchFamily="18" charset="0"/>
              </a:rPr>
              <a:t>+</a:t>
            </a:r>
            <a:r>
              <a:rPr kumimoji="0" lang="en-US" altLang="zh-CN" sz="2400" b="1" dirty="0">
                <a:solidFill>
                  <a:srgbClr val="0070C0"/>
                </a:solidFill>
                <a:latin typeface="Times New Roman" panose="02020603050405020304" pitchFamily="18" charset="0"/>
              </a:rPr>
              <a:t>=I</a:t>
            </a:r>
            <a:r>
              <a:rPr kumimoji="0" lang="en-US" altLang="zh-CN" sz="2400" b="1" baseline="-25000" dirty="0">
                <a:solidFill>
                  <a:srgbClr val="0070C0"/>
                </a:solidFill>
                <a:latin typeface="Times New Roman" panose="02020603050405020304" pitchFamily="18" charset="0"/>
              </a:rPr>
              <a:t>-</a:t>
            </a:r>
            <a:r>
              <a:rPr kumimoji="0" lang="en-US" altLang="zh-CN" sz="2400" b="1" dirty="0">
                <a:solidFill>
                  <a:srgbClr val="0070C0"/>
                </a:solidFill>
                <a:latin typeface="Times New Roman" panose="02020603050405020304" pitchFamily="18" charset="0"/>
              </a:rPr>
              <a:t>=0</a:t>
            </a:r>
            <a:endParaRPr kumimoji="0" lang="zh-CN" altLang="en-US" sz="2400" b="1" dirty="0">
              <a:solidFill>
                <a:srgbClr val="0070C0"/>
              </a:solidFill>
              <a:latin typeface="Times New Roman" panose="02020603050405020304" pitchFamily="18" charset="0"/>
            </a:endParaRPr>
          </a:p>
        </p:txBody>
      </p:sp>
      <p:sp>
        <p:nvSpPr>
          <p:cNvPr id="7" name="PA-圆角矩形 1">
            <a:extLst>
              <a:ext uri="{FF2B5EF4-FFF2-40B4-BE49-F238E27FC236}">
                <a16:creationId xmlns:a16="http://schemas.microsoft.com/office/drawing/2014/main" id="{CD3C2B98-A964-4C4B-916C-D573DC27E064}"/>
              </a:ext>
            </a:extLst>
          </p:cNvPr>
          <p:cNvSpPr/>
          <p:nvPr>
            <p:custDataLst>
              <p:tags r:id="rId4"/>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文本框 5">
            <a:extLst>
              <a:ext uri="{FF2B5EF4-FFF2-40B4-BE49-F238E27FC236}">
                <a16:creationId xmlns:a16="http://schemas.microsoft.com/office/drawing/2014/main" id="{E1744786-0CF4-4201-A7A4-6E1545AB0A2A}"/>
              </a:ext>
            </a:extLst>
          </p:cNvPr>
          <p:cNvSpPr txBox="1">
            <a:spLocks noChangeArrowheads="1"/>
          </p:cNvSpPr>
          <p:nvPr>
            <p:custDataLst>
              <p:tags r:id="rId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2" name="PA-文本框 5">
            <a:extLst>
              <a:ext uri="{FF2B5EF4-FFF2-40B4-BE49-F238E27FC236}">
                <a16:creationId xmlns:a16="http://schemas.microsoft.com/office/drawing/2014/main" id="{397E9640-9F75-4767-823B-52FA2570EF8A}"/>
              </a:ext>
            </a:extLst>
          </p:cNvPr>
          <p:cNvSpPr txBox="1">
            <a:spLocks noChangeArrowheads="1"/>
          </p:cNvSpPr>
          <p:nvPr>
            <p:custDataLst>
              <p:tags r:id="rId6"/>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二进制权电阻网络型</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D/A</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 </a:t>
            </a:r>
          </a:p>
        </p:txBody>
      </p:sp>
      <p:sp>
        <p:nvSpPr>
          <p:cNvPr id="2" name="灯片编号占位符 1">
            <a:extLst>
              <a:ext uri="{FF2B5EF4-FFF2-40B4-BE49-F238E27FC236}">
                <a16:creationId xmlns:a16="http://schemas.microsoft.com/office/drawing/2014/main" id="{7CC2D5F4-3C24-0B80-92F8-BF9CEB85D47D}"/>
              </a:ext>
            </a:extLst>
          </p:cNvPr>
          <p:cNvSpPr>
            <a:spLocks noGrp="1"/>
          </p:cNvSpPr>
          <p:nvPr>
            <p:ph type="sldNum" sz="quarter" idx="12"/>
          </p:nvPr>
        </p:nvSpPr>
        <p:spPr/>
        <p:txBody>
          <a:bodyPr/>
          <a:lstStyle/>
          <a:p>
            <a:fld id="{DD45D486-AB79-5346-9E81-F129A73A99D1}" type="slidenum">
              <a:rPr kumimoji="1" lang="zh-CN" altLang="en-US" smtClean="0"/>
              <a:pPr/>
              <a:t>4</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6149"/>
                                        </p:tgtEl>
                                        <p:attrNameLst>
                                          <p:attrName>style.visibility</p:attrName>
                                        </p:attrNameLst>
                                      </p:cBhvr>
                                      <p:to>
                                        <p:strVal val="visible"/>
                                      </p:to>
                                    </p:set>
                                    <p:anim calcmode="lin" valueType="num">
                                      <p:cBhvr>
                                        <p:cTn id="11" dur="500" fill="hold"/>
                                        <p:tgtEl>
                                          <p:spTgt spid="6149"/>
                                        </p:tgtEl>
                                        <p:attrNameLst>
                                          <p:attrName>ppt_w</p:attrName>
                                        </p:attrNameLst>
                                      </p:cBhvr>
                                      <p:tavLst>
                                        <p:tav tm="0">
                                          <p:val>
                                            <p:fltVal val="0"/>
                                          </p:val>
                                        </p:tav>
                                        <p:tav tm="100000">
                                          <p:val>
                                            <p:strVal val="#ppt_w"/>
                                          </p:val>
                                        </p:tav>
                                      </p:tavLst>
                                    </p:anim>
                                    <p:anim calcmode="lin" valueType="num">
                                      <p:cBhvr>
                                        <p:cTn id="12" dur="500" fill="hold"/>
                                        <p:tgtEl>
                                          <p:spTgt spid="6149"/>
                                        </p:tgtEl>
                                        <p:attrNameLst>
                                          <p:attrName>ppt_h</p:attrName>
                                        </p:attrNameLst>
                                      </p:cBhvr>
                                      <p:tavLst>
                                        <p:tav tm="0">
                                          <p:val>
                                            <p:fltVal val="0"/>
                                          </p:val>
                                        </p:tav>
                                        <p:tav tm="100000">
                                          <p:val>
                                            <p:strVal val="#ppt_h"/>
                                          </p:val>
                                        </p:tav>
                                      </p:tavLst>
                                    </p:anim>
                                    <p:anim calcmode="lin" valueType="num">
                                      <p:cBhvr>
                                        <p:cTn id="13" dur="500" fill="hold"/>
                                        <p:tgtEl>
                                          <p:spTgt spid="6149"/>
                                        </p:tgtEl>
                                        <p:attrNameLst>
                                          <p:attrName>style.rotation</p:attrName>
                                        </p:attrNameLst>
                                      </p:cBhvr>
                                      <p:tavLst>
                                        <p:tav tm="0">
                                          <p:val>
                                            <p:fltVal val="360"/>
                                          </p:val>
                                        </p:tav>
                                        <p:tav tm="100000">
                                          <p:val>
                                            <p:fltVal val="0"/>
                                          </p:val>
                                        </p:tav>
                                      </p:tavLst>
                                    </p:anim>
                                    <p:animEffect transition="in" filter="fade">
                                      <p:cBhvr>
                                        <p:cTn id="14" dur="500"/>
                                        <p:tgtEl>
                                          <p:spTgt spid="6149"/>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5" name="PA-图片 7"/>
          <p:cNvPicPr>
            <a:picLocks noChangeAspect="1" noChangeArrowheads="1"/>
          </p:cNvPicPr>
          <p:nvPr>
            <p:custDataLst>
              <p:tags r:id="rId1"/>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2926" y="2317186"/>
            <a:ext cx="46005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A-图片 8"/>
          <p:cNvPicPr>
            <a:picLocks noChangeAspect="1" noChangeArrowheads="1"/>
          </p:cNvPicPr>
          <p:nvPr>
            <p:custDataLst>
              <p:tags r:id="rId2"/>
            </p:custDataLst>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b="51333"/>
          <a:stretch/>
        </p:blipFill>
        <p:spPr bwMode="auto">
          <a:xfrm>
            <a:off x="1042926" y="2926786"/>
            <a:ext cx="5610225" cy="59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5" name="PA-Object 10"/>
          <p:cNvGraphicFramePr>
            <a:graphicFrameLocks noChangeAspect="1"/>
          </p:cNvGraphicFramePr>
          <p:nvPr>
            <p:custDataLst>
              <p:tags r:id="rId3"/>
            </p:custDataLst>
            <p:extLst>
              <p:ext uri="{D42A27DB-BD31-4B8C-83A1-F6EECF244321}">
                <p14:modId xmlns:p14="http://schemas.microsoft.com/office/powerpoint/2010/main" val="3748706012"/>
              </p:ext>
            </p:extLst>
          </p:nvPr>
        </p:nvGraphicFramePr>
        <p:xfrm>
          <a:off x="6622195" y="3502665"/>
          <a:ext cx="5105400" cy="2276475"/>
        </p:xfrm>
        <a:graphic>
          <a:graphicData uri="http://schemas.openxmlformats.org/presentationml/2006/ole">
            <mc:AlternateContent xmlns:mc="http://schemas.openxmlformats.org/markup-compatibility/2006">
              <mc:Choice xmlns:v="urn:schemas-microsoft-com:vml" Requires="v">
                <p:oleObj name="Microsoft Visio 绘图" r:id="rId12" imgW="3333770" imgH="1485984" progId="">
                  <p:embed/>
                </p:oleObj>
              </mc:Choice>
              <mc:Fallback>
                <p:oleObj name="Microsoft Visio 绘图" r:id="rId12" imgW="3333770" imgH="1485984" progId="">
                  <p:embed/>
                  <p:pic>
                    <p:nvPicPr>
                      <p:cNvPr id="9225" name="PA-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22195" y="3502665"/>
                        <a:ext cx="51054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PA-矩形 16">
            <a:extLst>
              <a:ext uri="{FF2B5EF4-FFF2-40B4-BE49-F238E27FC236}">
                <a16:creationId xmlns:a16="http://schemas.microsoft.com/office/drawing/2014/main" id="{79DB56FE-2D5D-4D06-A749-627BFB63FCB7}"/>
              </a:ext>
            </a:extLst>
          </p:cNvPr>
          <p:cNvSpPr txBox="1">
            <a:spLocks noChangeArrowheads="1"/>
          </p:cNvSpPr>
          <p:nvPr>
            <p:custDataLst>
              <p:tags r:id="rId4"/>
            </p:custDataLst>
          </p:nvPr>
        </p:nvSpPr>
        <p:spPr>
          <a:xfrm>
            <a:off x="7343164" y="751800"/>
            <a:ext cx="4384431" cy="1835535"/>
          </a:xfrm>
          <a:prstGeom prst="round2DiagRect">
            <a:avLst/>
          </a:prstGeom>
          <a:solidFill>
            <a:srgbClr val="CCCCFF"/>
          </a:solidFill>
          <a:ln/>
          <a:effectLst>
            <a:outerShdw blurRad="50800" dist="38100" dir="2700000" algn="tl" rotWithShape="0">
              <a:prstClr val="black">
                <a:alpha val="40000"/>
              </a:prstClr>
            </a:outerShdw>
          </a:effectLst>
        </p:spPr>
        <p:txBody>
          <a:bodyPr/>
          <a:lstStyle/>
          <a:p>
            <a:pPr marL="342900" indent="-342900">
              <a:spcBef>
                <a:spcPct val="20000"/>
              </a:spcBef>
              <a:defRPr/>
            </a:pPr>
            <a:r>
              <a:rPr kumimoji="1" lang="zh-CN" altLang="en-US" sz="2400" b="1" kern="0" dirty="0">
                <a:solidFill>
                  <a:srgbClr val="000000"/>
                </a:solidFill>
                <a:latin typeface="+mn-ea"/>
              </a:rPr>
              <a:t>优点：简单</a:t>
            </a:r>
          </a:p>
          <a:p>
            <a:pPr marL="342900" indent="-342900">
              <a:spcBef>
                <a:spcPct val="20000"/>
              </a:spcBef>
              <a:defRPr/>
            </a:pPr>
            <a:r>
              <a:rPr kumimoji="1" lang="zh-CN" altLang="en-US" sz="2400" b="1" kern="0" dirty="0">
                <a:solidFill>
                  <a:srgbClr val="000000"/>
                </a:solidFill>
                <a:latin typeface="+mn-ea"/>
              </a:rPr>
              <a:t>缺点：电阻值相差大，难于保</a:t>
            </a:r>
            <a:r>
              <a:rPr kumimoji="1" lang="en-US" altLang="zh-CN" sz="2400" b="1" kern="0" dirty="0">
                <a:solidFill>
                  <a:srgbClr val="000000"/>
                </a:solidFill>
                <a:latin typeface="+mn-ea"/>
              </a:rPr>
              <a:t>	</a:t>
            </a:r>
            <a:r>
              <a:rPr kumimoji="1" lang="zh-CN" altLang="en-US" sz="2400" b="1" kern="0" dirty="0">
                <a:solidFill>
                  <a:srgbClr val="000000"/>
                </a:solidFill>
                <a:latin typeface="+mn-ea"/>
              </a:rPr>
              <a:t>证精度，且大电阻不宜</a:t>
            </a:r>
            <a:r>
              <a:rPr kumimoji="1" lang="en-US" altLang="zh-CN" sz="2400" b="1" kern="0" dirty="0">
                <a:solidFill>
                  <a:srgbClr val="000000"/>
                </a:solidFill>
                <a:latin typeface="+mn-ea"/>
              </a:rPr>
              <a:t>	</a:t>
            </a:r>
            <a:r>
              <a:rPr kumimoji="1" lang="zh-CN" altLang="en-US" sz="2400" b="1" kern="0" dirty="0">
                <a:solidFill>
                  <a:srgbClr val="000000"/>
                </a:solidFill>
                <a:latin typeface="+mn-ea"/>
              </a:rPr>
              <a:t>于集成在</a:t>
            </a:r>
            <a:r>
              <a:rPr kumimoji="1" lang="en-US" altLang="zh-CN" sz="2400" b="1" kern="0" dirty="0">
                <a:solidFill>
                  <a:srgbClr val="000000"/>
                </a:solidFill>
                <a:latin typeface="+mn-ea"/>
                <a:cs typeface="Times New Roman" pitchFamily="18" charset="0"/>
              </a:rPr>
              <a:t>IC</a:t>
            </a:r>
            <a:r>
              <a:rPr kumimoji="1" lang="zh-CN" altLang="en-US" sz="2400" b="1" kern="0" dirty="0">
                <a:solidFill>
                  <a:srgbClr val="000000"/>
                </a:solidFill>
                <a:latin typeface="+mn-ea"/>
              </a:rPr>
              <a:t>内部</a:t>
            </a:r>
          </a:p>
        </p:txBody>
      </p:sp>
      <p:sp>
        <p:nvSpPr>
          <p:cNvPr id="12" name="PA-圆角矩形 1">
            <a:extLst>
              <a:ext uri="{FF2B5EF4-FFF2-40B4-BE49-F238E27FC236}">
                <a16:creationId xmlns:a16="http://schemas.microsoft.com/office/drawing/2014/main" id="{9DAFEDD2-233F-4A21-8B02-2FBC2F0F745B}"/>
              </a:ext>
            </a:extLst>
          </p:cNvPr>
          <p:cNvSpPr/>
          <p:nvPr>
            <p:custDataLst>
              <p:tags r:id="rId5"/>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PA-文本框 5">
            <a:extLst>
              <a:ext uri="{FF2B5EF4-FFF2-40B4-BE49-F238E27FC236}">
                <a16:creationId xmlns:a16="http://schemas.microsoft.com/office/drawing/2014/main" id="{AB21F3B1-83B6-488E-AA74-C8C2B8862179}"/>
              </a:ext>
            </a:extLst>
          </p:cNvPr>
          <p:cNvSpPr txBox="1">
            <a:spLocks noChangeArrowheads="1"/>
          </p:cNvSpPr>
          <p:nvPr>
            <p:custDataLst>
              <p:tags r:id="rId6"/>
            </p:custDataLst>
          </p:nvPr>
        </p:nvSpPr>
        <p:spPr bwMode="auto">
          <a:xfrm>
            <a:off x="187090" y="602218"/>
            <a:ext cx="29257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7" name="PA-文本框 5">
            <a:extLst>
              <a:ext uri="{FF2B5EF4-FFF2-40B4-BE49-F238E27FC236}">
                <a16:creationId xmlns:a16="http://schemas.microsoft.com/office/drawing/2014/main" id="{AFC2B372-D331-4642-95EA-CDA29FE6B66A}"/>
              </a:ext>
            </a:extLst>
          </p:cNvPr>
          <p:cNvSpPr txBox="1">
            <a:spLocks noChangeArrowheads="1"/>
          </p:cNvSpPr>
          <p:nvPr>
            <p:custDataLst>
              <p:tags r:id="rId7"/>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二进制权电阻网络型</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D/A</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 </a:t>
            </a:r>
          </a:p>
        </p:txBody>
      </p:sp>
      <p:pic>
        <p:nvPicPr>
          <p:cNvPr id="14" name="PA-图片 8">
            <a:extLst>
              <a:ext uri="{FF2B5EF4-FFF2-40B4-BE49-F238E27FC236}">
                <a16:creationId xmlns:a16="http://schemas.microsoft.com/office/drawing/2014/main" id="{D02DA76B-5AB2-48D3-BFDA-3C1EF750EAB2}"/>
              </a:ext>
            </a:extLst>
          </p:cNvPr>
          <p:cNvPicPr>
            <a:picLocks noChangeAspect="1" noChangeArrowheads="1"/>
          </p:cNvPicPr>
          <p:nvPr>
            <p:custDataLst>
              <p:tags r:id="rId8"/>
            </p:custDataLst>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48666"/>
          <a:stretch/>
        </p:blipFill>
        <p:spPr bwMode="auto">
          <a:xfrm>
            <a:off x="1293140" y="3470916"/>
            <a:ext cx="5610225" cy="62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21641899-2F89-A0D0-A589-3CD511723907}"/>
              </a:ext>
            </a:extLst>
          </p:cNvPr>
          <p:cNvSpPr>
            <a:spLocks noGrp="1"/>
          </p:cNvSpPr>
          <p:nvPr>
            <p:ph type="sldNum" sz="quarter" idx="12"/>
          </p:nvPr>
        </p:nvSpPr>
        <p:spPr/>
        <p:txBody>
          <a:bodyPr/>
          <a:lstStyle/>
          <a:p>
            <a:fld id="{DD45D486-AB79-5346-9E81-F129A73A99D1}" type="slidenum">
              <a:rPr kumimoji="1" lang="zh-CN" altLang="en-US" smtClean="0"/>
              <a:pPr/>
              <a:t>5</a:t>
            </a:fld>
            <a:endParaRPr kumimoji="1" lang="zh-CN" altLang="en-US"/>
          </a:p>
        </p:txBody>
      </p:sp>
      <p:sp>
        <p:nvSpPr>
          <p:cNvPr id="3" name="文本框 2">
            <a:extLst>
              <a:ext uri="{FF2B5EF4-FFF2-40B4-BE49-F238E27FC236}">
                <a16:creationId xmlns:a16="http://schemas.microsoft.com/office/drawing/2014/main" id="{71211BDC-4F04-DB0F-84D2-5D8615E3C6D9}"/>
              </a:ext>
            </a:extLst>
          </p:cNvPr>
          <p:cNvSpPr txBox="1"/>
          <p:nvPr/>
        </p:nvSpPr>
        <p:spPr>
          <a:xfrm>
            <a:off x="1021906" y="5294702"/>
            <a:ext cx="890977" cy="369332"/>
          </a:xfrm>
          <a:prstGeom prst="rect">
            <a:avLst/>
          </a:prstGeom>
          <a:noFill/>
        </p:spPr>
        <p:txBody>
          <a:bodyPr wrap="square" rtlCol="0">
            <a:spAutoFit/>
          </a:bodyPr>
          <a:lstStyle/>
          <a:p>
            <a:r>
              <a:rPr lang="en-US" altLang="zh-CN" dirty="0"/>
              <a:t>V</a:t>
            </a:r>
            <a:r>
              <a:rPr lang="en-US" altLang="zh-CN" baseline="-25000" dirty="0"/>
              <a:t>o</a:t>
            </a:r>
            <a:r>
              <a:rPr lang="zh-CN" altLang="en-US" dirty="0"/>
              <a:t>范围：</a:t>
            </a:r>
          </a:p>
        </p:txBody>
      </p:sp>
      <mc:AlternateContent xmlns:mc="http://schemas.openxmlformats.org/markup-compatibility/2006" xmlns:a14="http://schemas.microsoft.com/office/drawing/2010/main">
        <mc:Choice Requires="a14">
          <p:sp>
            <p:nvSpPr>
              <p:cNvPr id="4" name="PA-Object 12">
                <a:extLst>
                  <a:ext uri="{FF2B5EF4-FFF2-40B4-BE49-F238E27FC236}">
                    <a16:creationId xmlns:a16="http://schemas.microsoft.com/office/drawing/2014/main" id="{D960F76C-BEDA-92ED-F12E-59C807E8DEDD}"/>
                  </a:ext>
                </a:extLst>
              </p:cNvPr>
              <p:cNvSpPr txBox="1"/>
              <p:nvPr/>
            </p:nvSpPr>
            <p:spPr bwMode="auto">
              <a:xfrm>
                <a:off x="1042926" y="4200888"/>
                <a:ext cx="10814075" cy="85720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en-US" altLang="zh-CN" sz="200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𝑉</m:t>
                          </m:r>
                        </m:e>
                        <m:sub>
                          <m:r>
                            <a:rPr lang="en-US" altLang="zh-CN" sz="2000" b="0" i="1" smtClean="0">
                              <a:solidFill>
                                <a:srgbClr val="000000"/>
                              </a:solidFill>
                              <a:latin typeface="Cambria Math" panose="02040503050406030204" pitchFamily="18" charset="0"/>
                            </a:rPr>
                            <m:t>𝑜</m:t>
                          </m:r>
                        </m:sub>
                      </m:sSub>
                      <m:r>
                        <a:rPr lang="zh-CN" altLang="en-US"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m:t>
                      </m:r>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𝑖</m:t>
                          </m:r>
                        </m:e>
                        <m:sub>
                          <m:r>
                            <a:rPr lang="en-US" altLang="zh-CN" sz="2000" b="0" i="1" smtClean="0">
                              <a:solidFill>
                                <a:srgbClr val="000000"/>
                              </a:solidFill>
                              <a:latin typeface="Cambria Math" panose="02040503050406030204" pitchFamily="18" charset="0"/>
                            </a:rPr>
                            <m:t>𝐹</m:t>
                          </m:r>
                        </m:sub>
                      </m:sSub>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𝑅</m:t>
                          </m:r>
                        </m:e>
                        <m:sub>
                          <m:r>
                            <a:rPr lang="en-US" altLang="zh-CN" sz="2000" b="0" i="1" smtClean="0">
                              <a:solidFill>
                                <a:srgbClr val="000000"/>
                              </a:solidFill>
                              <a:latin typeface="Cambria Math" panose="02040503050406030204" pitchFamily="18" charset="0"/>
                            </a:rPr>
                            <m:t>𝐹</m:t>
                          </m:r>
                        </m:sub>
                      </m:sSub>
                      <m:r>
                        <a:rPr lang="en-US" altLang="zh-CN" sz="2000" b="0" i="0" smtClean="0">
                          <a:solidFill>
                            <a:srgbClr val="000000"/>
                          </a:solidFill>
                          <a:latin typeface="Cambria Math" panose="02040503050406030204" pitchFamily="18" charset="0"/>
                        </a:rPr>
                        <m:t>=−</m:t>
                      </m:r>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𝑖</m:t>
                          </m:r>
                        </m:e>
                        <m:sub>
                          <m:nary>
                            <m:naryPr>
                              <m:chr m:val="∑"/>
                              <m:subHide m:val="on"/>
                              <m:supHide m:val="on"/>
                              <m:ctrlPr>
                                <a:rPr lang="en-US" altLang="zh-CN" sz="2000" b="0" i="1" smtClean="0">
                                  <a:solidFill>
                                    <a:srgbClr val="000000"/>
                                  </a:solidFill>
                                  <a:latin typeface="Cambria Math" panose="02040503050406030204" pitchFamily="18" charset="0"/>
                                  <a:ea typeface="Cambria Math" panose="02040503050406030204" pitchFamily="18" charset="0"/>
                                </a:rPr>
                              </m:ctrlPr>
                            </m:naryPr>
                            <m:sub/>
                            <m:sup/>
                            <m:e/>
                          </m:nary>
                        </m:sub>
                      </m:sSub>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𝑅</m:t>
                          </m:r>
                        </m:e>
                        <m:sub>
                          <m:r>
                            <a:rPr lang="en-US" altLang="zh-CN" sz="2000" i="1">
                              <a:solidFill>
                                <a:srgbClr val="000000"/>
                              </a:solidFill>
                              <a:latin typeface="Cambria Math" panose="02040503050406030204" pitchFamily="18" charset="0"/>
                            </a:rPr>
                            <m:t>𝐹</m:t>
                          </m:r>
                        </m:sub>
                      </m:sSub>
                    </m:oMath>
                  </m:oMathPara>
                </a14:m>
                <a:endParaRPr lang="en-US" altLang="zh-CN" sz="2000" i="1" dirty="0">
                  <a:solidFill>
                    <a:srgbClr val="000000"/>
                  </a:solidFill>
                  <a:latin typeface="Cambria Math" panose="02040503050406030204" pitchFamily="18" charset="0"/>
                </a:endParaRPr>
              </a:p>
              <a:p>
                <a:r>
                  <a:rPr lang="en-US" altLang="zh-CN" sz="2000" b="0" dirty="0">
                    <a:solidFill>
                      <a:srgbClr val="000000"/>
                    </a:solidFill>
                  </a:rPr>
                  <a:t>     </a:t>
                </a:r>
                <a14:m>
                  <m:oMath xmlns:m="http://schemas.openxmlformats.org/officeDocument/2006/math">
                    <m:r>
                      <a:rPr lang="en-US" altLang="zh-CN" sz="2000" b="0" i="0" smtClean="0">
                        <a:solidFill>
                          <a:srgbClr val="000000"/>
                        </a:solidFill>
                        <a:latin typeface="Cambria Math" panose="02040503050406030204" pitchFamily="18" charset="0"/>
                      </a:rPr>
                      <m:t>=−</m:t>
                    </m:r>
                    <m:f>
                      <m:fPr>
                        <m:ctrlPr>
                          <a:rPr lang="en-US" altLang="zh-CN" sz="2000" b="0" i="1" smtClean="0">
                            <a:solidFill>
                              <a:srgbClr val="000000"/>
                            </a:solidFill>
                            <a:latin typeface="Cambria Math" panose="02040503050406030204" pitchFamily="18" charset="0"/>
                          </a:rPr>
                        </m:ctrlPr>
                      </m:fPr>
                      <m:num>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𝑉</m:t>
                            </m:r>
                          </m:e>
                          <m:sub>
                            <m:r>
                              <a:rPr lang="en-US" altLang="zh-CN" sz="2000" b="0" i="1" smtClean="0">
                                <a:solidFill>
                                  <a:srgbClr val="000000"/>
                                </a:solidFill>
                                <a:latin typeface="Cambria Math" panose="02040503050406030204" pitchFamily="18" charset="0"/>
                              </a:rPr>
                              <m:t>𝑅𝐸𝐹</m:t>
                            </m:r>
                          </m:sub>
                        </m:sSub>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𝑅</m:t>
                            </m:r>
                          </m:e>
                          <m:sub>
                            <m:r>
                              <a:rPr lang="en-US" altLang="zh-CN" sz="2000" b="0" i="1" smtClean="0">
                                <a:solidFill>
                                  <a:srgbClr val="000000"/>
                                </a:solidFill>
                                <a:latin typeface="Cambria Math" panose="02040503050406030204" pitchFamily="18" charset="0"/>
                              </a:rPr>
                              <m:t>𝐹</m:t>
                            </m:r>
                          </m:sub>
                        </m:sSub>
                      </m:num>
                      <m:den>
                        <m:sSup>
                          <m:sSupPr>
                            <m:ctrlPr>
                              <a:rPr lang="en-US" altLang="zh-CN" sz="2000" b="0" i="1" smtClean="0">
                                <a:solidFill>
                                  <a:srgbClr val="000000"/>
                                </a:solidFill>
                                <a:latin typeface="Cambria Math" panose="02040503050406030204" pitchFamily="18" charset="0"/>
                              </a:rPr>
                            </m:ctrlPr>
                          </m:sSupPr>
                          <m:e>
                            <m:r>
                              <a:rPr lang="en-US" altLang="zh-CN" sz="2000" b="0" i="1" smtClean="0">
                                <a:solidFill>
                                  <a:srgbClr val="000000"/>
                                </a:solidFill>
                                <a:latin typeface="Cambria Math" panose="02040503050406030204" pitchFamily="18" charset="0"/>
                              </a:rPr>
                              <m:t>2</m:t>
                            </m:r>
                          </m:e>
                          <m:sup>
                            <m:r>
                              <a:rPr lang="en-US" altLang="zh-CN" sz="2000" b="0" i="1" smtClean="0">
                                <a:solidFill>
                                  <a:srgbClr val="000000"/>
                                </a:solidFill>
                                <a:latin typeface="Cambria Math" panose="02040503050406030204" pitchFamily="18" charset="0"/>
                              </a:rPr>
                              <m:t>3</m:t>
                            </m:r>
                          </m:sup>
                        </m:sSup>
                        <m:r>
                          <a:rPr lang="en-US" altLang="zh-CN" sz="2000" b="0" i="1" smtClean="0">
                            <a:solidFill>
                              <a:srgbClr val="000000"/>
                            </a:solidFill>
                            <a:latin typeface="Cambria Math" panose="02040503050406030204" pitchFamily="18" charset="0"/>
                          </a:rPr>
                          <m:t>𝑅</m:t>
                        </m:r>
                      </m:den>
                    </m:f>
                    <m:d>
                      <m:dPr>
                        <m:ctrlPr>
                          <a:rPr lang="en-US" altLang="zh-CN" sz="2000" b="0" i="1" smtClean="0">
                            <a:solidFill>
                              <a:srgbClr val="000000"/>
                            </a:solidFill>
                            <a:latin typeface="Cambria Math" panose="02040503050406030204" pitchFamily="18" charset="0"/>
                          </a:rPr>
                        </m:ctrlPr>
                      </m:dPr>
                      <m:e>
                        <m:sSup>
                          <m:sSupPr>
                            <m:ctrlPr>
                              <a:rPr lang="en-US" altLang="zh-CN" sz="2000" b="0" i="1" smtClean="0">
                                <a:solidFill>
                                  <a:srgbClr val="000000"/>
                                </a:solidFill>
                                <a:latin typeface="Cambria Math" panose="02040503050406030204" pitchFamily="18" charset="0"/>
                              </a:rPr>
                            </m:ctrlPr>
                          </m:sSupPr>
                          <m:e>
                            <m:r>
                              <a:rPr lang="en-US" altLang="zh-CN" sz="2000" b="0" i="1" smtClean="0">
                                <a:solidFill>
                                  <a:srgbClr val="000000"/>
                                </a:solidFill>
                                <a:latin typeface="Cambria Math" panose="02040503050406030204" pitchFamily="18" charset="0"/>
                              </a:rPr>
                              <m:t>2</m:t>
                            </m:r>
                          </m:e>
                          <m:sup>
                            <m:r>
                              <a:rPr lang="en-US" altLang="zh-CN" sz="2000" b="0" i="1" smtClean="0">
                                <a:solidFill>
                                  <a:srgbClr val="000000"/>
                                </a:solidFill>
                                <a:latin typeface="Cambria Math" panose="02040503050406030204" pitchFamily="18" charset="0"/>
                              </a:rPr>
                              <m:t>3</m:t>
                            </m:r>
                          </m:sup>
                        </m:sSup>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𝑑</m:t>
                            </m:r>
                          </m:e>
                          <m:sub>
                            <m:r>
                              <a:rPr lang="en-US" altLang="zh-CN" sz="2000" b="0" i="1" smtClean="0">
                                <a:solidFill>
                                  <a:srgbClr val="000000"/>
                                </a:solidFill>
                                <a:latin typeface="Cambria Math" panose="02040503050406030204" pitchFamily="18" charset="0"/>
                              </a:rPr>
                              <m:t>3</m:t>
                            </m:r>
                          </m:sub>
                        </m:sSub>
                        <m:r>
                          <a:rPr lang="en-US" altLang="zh-CN" sz="2000" b="0" i="1" smtClean="0">
                            <a:solidFill>
                              <a:srgbClr val="000000"/>
                            </a:solidFill>
                            <a:latin typeface="Cambria Math" panose="02040503050406030204" pitchFamily="18" charset="0"/>
                          </a:rPr>
                          <m:t>+</m:t>
                        </m:r>
                        <m:sSup>
                          <m:sSupPr>
                            <m:ctrlPr>
                              <a:rPr lang="en-US" altLang="zh-CN" sz="2000" i="1">
                                <a:solidFill>
                                  <a:srgbClr val="000000"/>
                                </a:solidFill>
                                <a:latin typeface="Cambria Math" panose="02040503050406030204" pitchFamily="18" charset="0"/>
                              </a:rPr>
                            </m:ctrlPr>
                          </m:sSupPr>
                          <m:e>
                            <m:r>
                              <a:rPr lang="en-US" altLang="zh-CN" sz="2000" i="1">
                                <a:solidFill>
                                  <a:srgbClr val="000000"/>
                                </a:solidFill>
                                <a:latin typeface="Cambria Math" panose="02040503050406030204" pitchFamily="18" charset="0"/>
                              </a:rPr>
                              <m:t>2</m:t>
                            </m:r>
                          </m:e>
                          <m:sup>
                            <m:r>
                              <a:rPr lang="en-US" altLang="zh-CN" sz="2000" b="0" i="1" smtClean="0">
                                <a:solidFill>
                                  <a:srgbClr val="000000"/>
                                </a:solidFill>
                                <a:latin typeface="Cambria Math" panose="02040503050406030204" pitchFamily="18" charset="0"/>
                              </a:rPr>
                              <m:t>2</m:t>
                            </m:r>
                          </m:sup>
                        </m:sSup>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𝑑</m:t>
                            </m:r>
                          </m:e>
                          <m:sub>
                            <m:r>
                              <a:rPr lang="en-US" altLang="zh-CN" sz="2000" b="0" i="1" smtClean="0">
                                <a:solidFill>
                                  <a:srgbClr val="000000"/>
                                </a:solidFill>
                                <a:latin typeface="Cambria Math" panose="02040503050406030204" pitchFamily="18" charset="0"/>
                              </a:rPr>
                              <m:t>2</m:t>
                            </m:r>
                          </m:sub>
                        </m:sSub>
                        <m:r>
                          <a:rPr lang="en-US" altLang="zh-CN" sz="2000" b="0" i="1" smtClean="0">
                            <a:solidFill>
                              <a:srgbClr val="000000"/>
                            </a:solidFill>
                            <a:latin typeface="Cambria Math" panose="02040503050406030204" pitchFamily="18" charset="0"/>
                          </a:rPr>
                          <m:t>+</m:t>
                        </m:r>
                        <m:sSup>
                          <m:sSupPr>
                            <m:ctrlPr>
                              <a:rPr lang="en-US" altLang="zh-CN" sz="2000" i="1">
                                <a:solidFill>
                                  <a:srgbClr val="000000"/>
                                </a:solidFill>
                                <a:latin typeface="Cambria Math" panose="02040503050406030204" pitchFamily="18" charset="0"/>
                              </a:rPr>
                            </m:ctrlPr>
                          </m:sSupPr>
                          <m:e>
                            <m:r>
                              <a:rPr lang="en-US" altLang="zh-CN" sz="2000" i="1">
                                <a:solidFill>
                                  <a:srgbClr val="000000"/>
                                </a:solidFill>
                                <a:latin typeface="Cambria Math" panose="02040503050406030204" pitchFamily="18" charset="0"/>
                              </a:rPr>
                              <m:t>2</m:t>
                            </m:r>
                          </m:e>
                          <m:sup>
                            <m:r>
                              <a:rPr lang="en-US" altLang="zh-CN" sz="2000" b="0" i="1" smtClean="0">
                                <a:solidFill>
                                  <a:srgbClr val="000000"/>
                                </a:solidFill>
                                <a:latin typeface="Cambria Math" panose="02040503050406030204" pitchFamily="18" charset="0"/>
                              </a:rPr>
                              <m:t>1</m:t>
                            </m:r>
                          </m:sup>
                        </m:sSup>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𝑑</m:t>
                            </m:r>
                          </m:e>
                          <m:sub>
                            <m:r>
                              <a:rPr lang="en-US" altLang="zh-CN" sz="2000" b="0" i="1" smtClean="0">
                                <a:solidFill>
                                  <a:srgbClr val="000000"/>
                                </a:solidFill>
                                <a:latin typeface="Cambria Math" panose="02040503050406030204" pitchFamily="18" charset="0"/>
                              </a:rPr>
                              <m:t>1</m:t>
                            </m:r>
                          </m:sub>
                        </m:sSub>
                        <m:r>
                          <a:rPr lang="en-US" altLang="zh-CN" sz="2000" b="0" i="1" smtClean="0">
                            <a:solidFill>
                              <a:srgbClr val="000000"/>
                            </a:solidFill>
                            <a:latin typeface="Cambria Math" panose="02040503050406030204" pitchFamily="18" charset="0"/>
                          </a:rPr>
                          <m:t>+</m:t>
                        </m:r>
                        <m:sSup>
                          <m:sSupPr>
                            <m:ctrlPr>
                              <a:rPr lang="en-US" altLang="zh-CN" sz="2000" i="1">
                                <a:solidFill>
                                  <a:srgbClr val="000000"/>
                                </a:solidFill>
                                <a:latin typeface="Cambria Math" panose="02040503050406030204" pitchFamily="18" charset="0"/>
                              </a:rPr>
                            </m:ctrlPr>
                          </m:sSupPr>
                          <m:e>
                            <m:r>
                              <a:rPr lang="en-US" altLang="zh-CN" sz="2000" i="1">
                                <a:solidFill>
                                  <a:srgbClr val="000000"/>
                                </a:solidFill>
                                <a:latin typeface="Cambria Math" panose="02040503050406030204" pitchFamily="18" charset="0"/>
                              </a:rPr>
                              <m:t>2</m:t>
                            </m:r>
                          </m:e>
                          <m:sup>
                            <m:r>
                              <a:rPr lang="en-US" altLang="zh-CN" sz="2000" b="0" i="1" smtClean="0">
                                <a:solidFill>
                                  <a:srgbClr val="000000"/>
                                </a:solidFill>
                                <a:latin typeface="Cambria Math" panose="02040503050406030204" pitchFamily="18" charset="0"/>
                              </a:rPr>
                              <m:t>0</m:t>
                            </m:r>
                          </m:sup>
                        </m:sSup>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𝑑</m:t>
                            </m:r>
                          </m:e>
                          <m:sub>
                            <m:r>
                              <a:rPr lang="en-US" altLang="zh-CN" sz="2000" b="0" i="1" smtClean="0">
                                <a:solidFill>
                                  <a:srgbClr val="000000"/>
                                </a:solidFill>
                                <a:latin typeface="Cambria Math" panose="02040503050406030204" pitchFamily="18" charset="0"/>
                              </a:rPr>
                              <m:t>0</m:t>
                            </m:r>
                          </m:sub>
                        </m:sSub>
                      </m:e>
                    </m:d>
                  </m:oMath>
                </a14:m>
                <a:endParaRPr lang="zh-CN" altLang="en-US" sz="2000" dirty="0"/>
              </a:p>
            </p:txBody>
          </p:sp>
        </mc:Choice>
        <mc:Fallback xmlns="">
          <p:sp>
            <p:nvSpPr>
              <p:cNvPr id="4" name="PA-Object 12">
                <a:extLst>
                  <a:ext uri="{FF2B5EF4-FFF2-40B4-BE49-F238E27FC236}">
                    <a16:creationId xmlns:a16="http://schemas.microsoft.com/office/drawing/2014/main" id="{D960F76C-BEDA-92ED-F12E-59C807E8DEDD}"/>
                  </a:ext>
                </a:extLst>
              </p:cNvPr>
              <p:cNvSpPr txBox="1">
                <a:spLocks noRot="1" noChangeAspect="1" noMove="1" noResize="1" noEditPoints="1" noAdjustHandles="1" noChangeArrowheads="1" noChangeShapeType="1" noTextEdit="1"/>
              </p:cNvSpPr>
              <p:nvPr/>
            </p:nvSpPr>
            <p:spPr bwMode="auto">
              <a:xfrm>
                <a:off x="1042926" y="4200888"/>
                <a:ext cx="10814075" cy="857208"/>
              </a:xfrm>
              <a:prstGeom prst="rect">
                <a:avLst/>
              </a:prstGeom>
              <a:blipFill>
                <a:blip r:embed="rId14"/>
                <a:stretch>
                  <a:fillRect t="-27660" b="-170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PA-Object 12">
                <a:extLst>
                  <a:ext uri="{FF2B5EF4-FFF2-40B4-BE49-F238E27FC236}">
                    <a16:creationId xmlns:a16="http://schemas.microsoft.com/office/drawing/2014/main" id="{3F4AE867-B950-0654-4D2C-E416E6DAAD66}"/>
                  </a:ext>
                </a:extLst>
              </p:cNvPr>
              <p:cNvSpPr txBox="1"/>
              <p:nvPr/>
            </p:nvSpPr>
            <p:spPr bwMode="auto">
              <a:xfrm>
                <a:off x="1912883" y="5133681"/>
                <a:ext cx="2513474" cy="85720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altLang="zh-CN" i="1" smtClean="0">
                          <a:solidFill>
                            <a:srgbClr val="000000"/>
                          </a:solidFill>
                          <a:latin typeface="Cambria Math" panose="02040503050406030204" pitchFamily="18" charset="0"/>
                        </a:rPr>
                        <m:t>0</m:t>
                      </m:r>
                      <m:r>
                        <a:rPr lang="en-US" altLang="zh-CN" b="0" i="1" smtClean="0">
                          <a:solidFill>
                            <a:srgbClr val="000000"/>
                          </a:solidFill>
                          <a:latin typeface="Cambria Math" panose="02040503050406030204" pitchFamily="18" charset="0"/>
                        </a:rPr>
                        <m:t>~</m:t>
                      </m:r>
                      <m:r>
                        <a:rPr lang="en-US" altLang="zh-CN" b="0" i="0" smtClean="0">
                          <a:solidFill>
                            <a:srgbClr val="000000"/>
                          </a:solidFill>
                          <a:latin typeface="Cambria Math" panose="02040503050406030204" pitchFamily="18" charset="0"/>
                        </a:rPr>
                        <m:t>−</m:t>
                      </m:r>
                      <m:f>
                        <m:fPr>
                          <m:ctrlPr>
                            <a:rPr lang="en-US" altLang="zh-CN" b="0" i="1" smtClean="0">
                              <a:solidFill>
                                <a:srgbClr val="000000"/>
                              </a:solidFill>
                              <a:latin typeface="Cambria Math" panose="02040503050406030204" pitchFamily="18" charset="0"/>
                            </a:rPr>
                          </m:ctrlPr>
                        </m:fPr>
                        <m:num>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2</m:t>
                              </m:r>
                            </m:e>
                            <m:sup>
                              <m:r>
                                <a:rPr lang="en-US" altLang="zh-CN" b="0" i="1" smtClean="0">
                                  <a:solidFill>
                                    <a:srgbClr val="000000"/>
                                  </a:solidFill>
                                  <a:latin typeface="Cambria Math" panose="02040503050406030204" pitchFamily="18" charset="0"/>
                                </a:rPr>
                                <m:t>𝑛</m:t>
                              </m:r>
                            </m:sup>
                          </m:sSup>
                          <m:r>
                            <a:rPr lang="en-US" altLang="zh-CN" b="0" i="1" smtClean="0">
                              <a:solidFill>
                                <a:srgbClr val="000000"/>
                              </a:solidFill>
                              <a:latin typeface="Cambria Math" panose="02040503050406030204" pitchFamily="18" charset="0"/>
                            </a:rPr>
                            <m:t>−1</m:t>
                          </m:r>
                        </m:num>
                        <m:den>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2</m:t>
                              </m:r>
                            </m:e>
                            <m:sup>
                              <m:r>
                                <a:rPr lang="en-US" altLang="zh-CN" b="0" i="1" smtClean="0">
                                  <a:solidFill>
                                    <a:srgbClr val="000000"/>
                                  </a:solidFill>
                                  <a:latin typeface="Cambria Math" panose="02040503050406030204" pitchFamily="18" charset="0"/>
                                </a:rPr>
                                <m:t>𝑛</m:t>
                              </m:r>
                            </m:sup>
                          </m:sSup>
                          <m:r>
                            <a:rPr lang="en-US" altLang="zh-CN" b="0" i="1" smtClean="0">
                              <a:solidFill>
                                <a:srgbClr val="000000"/>
                              </a:solidFill>
                              <a:latin typeface="Cambria Math" panose="02040503050406030204" pitchFamily="18" charset="0"/>
                            </a:rPr>
                            <m:t>𝑅</m:t>
                          </m:r>
                        </m:den>
                      </m:f>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𝑉</m:t>
                          </m:r>
                        </m:e>
                        <m:sub>
                          <m:r>
                            <a:rPr lang="en-US" altLang="zh-CN" i="1">
                              <a:solidFill>
                                <a:srgbClr val="000000"/>
                              </a:solidFill>
                              <a:latin typeface="Cambria Math" panose="02040503050406030204" pitchFamily="18" charset="0"/>
                            </a:rPr>
                            <m:t>𝑅𝐸𝐹</m:t>
                          </m:r>
                        </m:sub>
                      </m:s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𝑅</m:t>
                          </m:r>
                        </m:e>
                        <m:sub>
                          <m:r>
                            <a:rPr lang="en-US" altLang="zh-CN" i="1">
                              <a:solidFill>
                                <a:srgbClr val="000000"/>
                              </a:solidFill>
                              <a:latin typeface="Cambria Math" panose="02040503050406030204" pitchFamily="18" charset="0"/>
                            </a:rPr>
                            <m:t>𝐹</m:t>
                          </m:r>
                        </m:sub>
                      </m:sSub>
                    </m:oMath>
                  </m:oMathPara>
                </a14:m>
                <a:endParaRPr lang="zh-CN" altLang="en-US" dirty="0"/>
              </a:p>
            </p:txBody>
          </p:sp>
        </mc:Choice>
        <mc:Fallback xmlns="">
          <p:sp>
            <p:nvSpPr>
              <p:cNvPr id="5" name="PA-Object 12">
                <a:extLst>
                  <a:ext uri="{FF2B5EF4-FFF2-40B4-BE49-F238E27FC236}">
                    <a16:creationId xmlns:a16="http://schemas.microsoft.com/office/drawing/2014/main" id="{3F4AE867-B950-0654-4D2C-E416E6DAAD66}"/>
                  </a:ext>
                </a:extLst>
              </p:cNvPr>
              <p:cNvSpPr txBox="1">
                <a:spLocks noRot="1" noChangeAspect="1" noMove="1" noResize="1" noEditPoints="1" noAdjustHandles="1" noChangeArrowheads="1" noChangeShapeType="1" noTextEdit="1"/>
              </p:cNvSpPr>
              <p:nvPr/>
            </p:nvSpPr>
            <p:spPr bwMode="auto">
              <a:xfrm>
                <a:off x="1912883" y="5133681"/>
                <a:ext cx="2513474" cy="857208"/>
              </a:xfrm>
              <a:prstGeom prst="rect">
                <a:avLst/>
              </a:prstGeom>
              <a:blipFill>
                <a:blip r:embed="rId15"/>
                <a:stretch>
                  <a:fillRect/>
                </a:stretch>
              </a:blipFill>
              <a:ln>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5"/>
                                        </p:tgtEl>
                                        <p:attrNameLst>
                                          <p:attrName>style.visibility</p:attrName>
                                        </p:attrNameLst>
                                      </p:cBhvr>
                                      <p:to>
                                        <p:strVal val="visible"/>
                                      </p:to>
                                    </p:set>
                                    <p:animEffect transition="in" filter="fade">
                                      <p:cBhvr>
                                        <p:cTn id="7" dur="500"/>
                                        <p:tgtEl>
                                          <p:spTgt spid="71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176"/>
                                        </p:tgtEl>
                                        <p:attrNameLst>
                                          <p:attrName>style.visibility</p:attrName>
                                        </p:attrNameLst>
                                      </p:cBhvr>
                                      <p:to>
                                        <p:strVal val="visible"/>
                                      </p:to>
                                    </p:set>
                                    <p:animEffect transition="in" filter="fade">
                                      <p:cBhvr>
                                        <p:cTn id="12" dur="500"/>
                                        <p:tgtEl>
                                          <p:spTgt spid="7176"/>
                                        </p:tgtEl>
                                      </p:cBhvr>
                                    </p:animEffect>
                                  </p:childTnLst>
                                </p:cTn>
                              </p:par>
                            </p:childTnLst>
                          </p:cTn>
                        </p:par>
                        <p:par>
                          <p:cTn id="13" fill="hold" nodeType="with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 calcmode="lin" valueType="num">
                                      <p:cBhvr>
                                        <p:cTn id="36" dur="500" fill="hold"/>
                                        <p:tgtEl>
                                          <p:spTgt spid="11"/>
                                        </p:tgtEl>
                                        <p:attrNameLst>
                                          <p:attrName>style.rotation</p:attrName>
                                        </p:attrNameLst>
                                      </p:cBhvr>
                                      <p:tavLst>
                                        <p:tav tm="0">
                                          <p:val>
                                            <p:fltVal val="360"/>
                                          </p:val>
                                        </p:tav>
                                        <p:tav tm="100000">
                                          <p:val>
                                            <p:fltVal val="0"/>
                                          </p:val>
                                        </p:tav>
                                      </p:tavLst>
                                    </p:anim>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A-图片 6"/>
          <p:cNvPicPr>
            <a:picLocks noChangeAspect="1" noChangeArrowheads="1"/>
          </p:cNvPicPr>
          <p:nvPr>
            <p:custDataLst>
              <p:tags r:id="rId1"/>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90565"/>
          <a:stretch>
            <a:fillRect/>
          </a:stretch>
        </p:blipFill>
        <p:spPr bwMode="auto">
          <a:xfrm>
            <a:off x="3124201" y="5826125"/>
            <a:ext cx="62007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PA-矩形 6"/>
          <p:cNvSpPr>
            <a:spLocks noChangeArrowheads="1"/>
          </p:cNvSpPr>
          <p:nvPr>
            <p:custDataLst>
              <p:tags r:id="rId2"/>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5122" name="PA-Object 5"/>
          <p:cNvGraphicFramePr>
            <a:graphicFrameLocks noChangeAspect="1"/>
          </p:cNvGraphicFramePr>
          <p:nvPr>
            <p:custDataLst>
              <p:tags r:id="rId3"/>
            </p:custDataLst>
          </p:nvPr>
        </p:nvGraphicFramePr>
        <p:xfrm>
          <a:off x="2641600" y="2598738"/>
          <a:ext cx="7164388" cy="3200400"/>
        </p:xfrm>
        <a:graphic>
          <a:graphicData uri="http://schemas.openxmlformats.org/presentationml/2006/ole">
            <mc:AlternateContent xmlns:mc="http://schemas.openxmlformats.org/markup-compatibility/2006">
              <mc:Choice xmlns:v="urn:schemas-microsoft-com:vml" Requires="v">
                <p:oleObj name="Visio" r:id="rId10" imgW="3515170" imgH="1573173" progId="Visio.Drawing.11">
                  <p:embed/>
                </p:oleObj>
              </mc:Choice>
              <mc:Fallback>
                <p:oleObj name="Visio" r:id="rId10" imgW="3515170" imgH="1573173" progId="Visio.Drawing.11">
                  <p:embed/>
                  <p:pic>
                    <p:nvPicPr>
                      <p:cNvPr id="5122" name="PA-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41600" y="2598738"/>
                        <a:ext cx="71643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PA-AutoShape 4"/>
          <p:cNvSpPr>
            <a:spLocks noChangeArrowheads="1"/>
          </p:cNvSpPr>
          <p:nvPr>
            <p:custDataLst>
              <p:tags r:id="rId4"/>
            </p:custDataLst>
          </p:nvPr>
        </p:nvSpPr>
        <p:spPr bwMode="auto">
          <a:xfrm>
            <a:off x="6408484" y="1579562"/>
            <a:ext cx="4488116" cy="925433"/>
          </a:xfrm>
          <a:prstGeom prst="round2DiagRect">
            <a:avLst/>
          </a:prstGeom>
          <a:solidFill>
            <a:srgbClr val="CCCCFF"/>
          </a:solidFill>
          <a:ln>
            <a:noFill/>
          </a:ln>
          <a:effectLst>
            <a:outerShdw blurRad="50800" dist="38100" dir="2700000" algn="tl" rotWithShape="0">
              <a:prstClr val="black">
                <a:alpha val="40000"/>
              </a:prstClr>
            </a:outerShdw>
          </a:effec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400" b="1" dirty="0">
                <a:solidFill>
                  <a:srgbClr val="000000"/>
                </a:solidFill>
              </a:rPr>
              <a:t>希望用较少类型的电阻，仍然能得到一系列权电流</a:t>
            </a:r>
          </a:p>
        </p:txBody>
      </p:sp>
      <p:sp>
        <p:nvSpPr>
          <p:cNvPr id="8" name="PA-圆角矩形 1">
            <a:extLst>
              <a:ext uri="{FF2B5EF4-FFF2-40B4-BE49-F238E27FC236}">
                <a16:creationId xmlns:a16="http://schemas.microsoft.com/office/drawing/2014/main" id="{DA7DDE65-2C16-44DB-915D-300755391607}"/>
              </a:ext>
            </a:extLst>
          </p:cNvPr>
          <p:cNvSpPr/>
          <p:nvPr>
            <p:custDataLst>
              <p:tags r:id="rId5"/>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PA-文本框 5">
            <a:extLst>
              <a:ext uri="{FF2B5EF4-FFF2-40B4-BE49-F238E27FC236}">
                <a16:creationId xmlns:a16="http://schemas.microsoft.com/office/drawing/2014/main" id="{25FB0132-6A82-4285-AFF9-CE560122B4B4}"/>
              </a:ext>
            </a:extLst>
          </p:cNvPr>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4" name="PA-文本框 5">
            <a:extLst>
              <a:ext uri="{FF2B5EF4-FFF2-40B4-BE49-F238E27FC236}">
                <a16:creationId xmlns:a16="http://schemas.microsoft.com/office/drawing/2014/main" id="{E499CC25-99D3-43BB-9BB3-A7BA87BA50A5}"/>
              </a:ext>
            </a:extLst>
          </p:cNvPr>
          <p:cNvSpPr txBox="1">
            <a:spLocks noChangeArrowheads="1"/>
          </p:cNvSpPr>
          <p:nvPr>
            <p:custDataLst>
              <p:tags r:id="rId7"/>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倒</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T</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型电阻网络</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D/A</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 </a:t>
            </a:r>
          </a:p>
        </p:txBody>
      </p:sp>
      <p:sp>
        <p:nvSpPr>
          <p:cNvPr id="2" name="灯片编号占位符 1">
            <a:extLst>
              <a:ext uri="{FF2B5EF4-FFF2-40B4-BE49-F238E27FC236}">
                <a16:creationId xmlns:a16="http://schemas.microsoft.com/office/drawing/2014/main" id="{E8096F58-461B-8C2E-4DF2-C45ED239CE6F}"/>
              </a:ext>
            </a:extLst>
          </p:cNvPr>
          <p:cNvSpPr>
            <a:spLocks noGrp="1"/>
          </p:cNvSpPr>
          <p:nvPr>
            <p:ph type="sldNum" sz="quarter" idx="12"/>
          </p:nvPr>
        </p:nvSpPr>
        <p:spPr/>
        <p:txBody>
          <a:bodyPr/>
          <a:lstStyle/>
          <a:p>
            <a:fld id="{DD45D486-AB79-5346-9E81-F129A73A99D1}" type="slidenum">
              <a:rPr kumimoji="1" lang="zh-CN" altLang="en-US" smtClean="0"/>
              <a:pPr/>
              <a:t>6</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 calcmode="lin" valueType="num">
                                      <p:cBhvr>
                                        <p:cTn id="11" dur="500" fill="hold"/>
                                        <p:tgtEl>
                                          <p:spTgt spid="5122"/>
                                        </p:tgtEl>
                                        <p:attrNameLst>
                                          <p:attrName>ppt_w</p:attrName>
                                        </p:attrNameLst>
                                      </p:cBhvr>
                                      <p:tavLst>
                                        <p:tav tm="0">
                                          <p:val>
                                            <p:fltVal val="0"/>
                                          </p:val>
                                        </p:tav>
                                        <p:tav tm="100000">
                                          <p:val>
                                            <p:strVal val="#ppt_w"/>
                                          </p:val>
                                        </p:tav>
                                      </p:tavLst>
                                    </p:anim>
                                    <p:anim calcmode="lin" valueType="num">
                                      <p:cBhvr>
                                        <p:cTn id="12" dur="500" fill="hold"/>
                                        <p:tgtEl>
                                          <p:spTgt spid="5122"/>
                                        </p:tgtEl>
                                        <p:attrNameLst>
                                          <p:attrName>ppt_h</p:attrName>
                                        </p:attrNameLst>
                                      </p:cBhvr>
                                      <p:tavLst>
                                        <p:tav tm="0">
                                          <p:val>
                                            <p:fltVal val="0"/>
                                          </p:val>
                                        </p:tav>
                                        <p:tav tm="100000">
                                          <p:val>
                                            <p:strVal val="#ppt_h"/>
                                          </p:val>
                                        </p:tav>
                                      </p:tavLst>
                                    </p:anim>
                                    <p:anim calcmode="lin" valueType="num">
                                      <p:cBhvr>
                                        <p:cTn id="13" dur="500" fill="hold"/>
                                        <p:tgtEl>
                                          <p:spTgt spid="5122"/>
                                        </p:tgtEl>
                                        <p:attrNameLst>
                                          <p:attrName>style.rotation</p:attrName>
                                        </p:attrNameLst>
                                      </p:cBhvr>
                                      <p:tavLst>
                                        <p:tav tm="0">
                                          <p:val>
                                            <p:fltVal val="360"/>
                                          </p:val>
                                        </p:tav>
                                        <p:tav tm="100000">
                                          <p:val>
                                            <p:fltVal val="0"/>
                                          </p:val>
                                        </p:tav>
                                      </p:tavLst>
                                    </p:anim>
                                    <p:animEffect transition="in" filter="fade">
                                      <p:cBhvr>
                                        <p:cTn id="14" dur="500"/>
                                        <p:tgtEl>
                                          <p:spTgt spid="5122"/>
                                        </p:tgtEl>
                                      </p:cBhvr>
                                    </p:animEffect>
                                  </p:childTnLst>
                                </p:cTn>
                              </p:par>
                              <p:par>
                                <p:cTn id="15" presetID="13" presetClass="entr" presetSubtype="16" fill="hold" nodeType="with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plus(in)">
                                      <p:cBhvr>
                                        <p:cTn id="17" dur="500"/>
                                        <p:tgtEl>
                                          <p:spTgt spid="5125"/>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 calcmode="lin" valueType="num">
                                      <p:cBhvr>
                                        <p:cTn id="23" dur="500" fill="hold"/>
                                        <p:tgtEl>
                                          <p:spTgt spid="7"/>
                                        </p:tgtEl>
                                        <p:attrNameLst>
                                          <p:attrName>style.rotation</p:attrName>
                                        </p:attrNameLst>
                                      </p:cBhvr>
                                      <p:tavLst>
                                        <p:tav tm="0">
                                          <p:val>
                                            <p:fltVal val="360"/>
                                          </p:val>
                                        </p:tav>
                                        <p:tav tm="100000">
                                          <p:val>
                                            <p:fltVal val="0"/>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A-图片 9"/>
          <p:cNvPicPr>
            <a:picLocks noChangeAspect="1" noChangeArrowheads="1"/>
          </p:cNvPicPr>
          <p:nvPr>
            <p:custDataLst>
              <p:tags r:id="rId1"/>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8747" y="2214681"/>
            <a:ext cx="8469684" cy="72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A-图片 10"/>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8747" y="3130385"/>
            <a:ext cx="7012464" cy="103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A-圆角矩形 1">
            <a:extLst>
              <a:ext uri="{FF2B5EF4-FFF2-40B4-BE49-F238E27FC236}">
                <a16:creationId xmlns:a16="http://schemas.microsoft.com/office/drawing/2014/main" id="{0FCA6978-9A9E-4152-8E1A-FF9F40595D88}"/>
              </a:ext>
            </a:extLst>
          </p:cNvPr>
          <p:cNvSpPr/>
          <p:nvPr>
            <p:custDataLst>
              <p:tags r:id="rId3"/>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文本框 5">
            <a:extLst>
              <a:ext uri="{FF2B5EF4-FFF2-40B4-BE49-F238E27FC236}">
                <a16:creationId xmlns:a16="http://schemas.microsoft.com/office/drawing/2014/main" id="{B5FC0F85-BBEA-48A4-88CA-3272E678ED49}"/>
              </a:ext>
            </a:extLst>
          </p:cNvPr>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6" name="PA-文本框 5">
            <a:extLst>
              <a:ext uri="{FF2B5EF4-FFF2-40B4-BE49-F238E27FC236}">
                <a16:creationId xmlns:a16="http://schemas.microsoft.com/office/drawing/2014/main" id="{D46E9655-4699-4F07-B90C-02B87A794C22}"/>
              </a:ext>
            </a:extLst>
          </p:cNvPr>
          <p:cNvSpPr txBox="1">
            <a:spLocks noChangeArrowheads="1"/>
          </p:cNvSpPr>
          <p:nvPr>
            <p:custDataLst>
              <p:tags r:id="rId5"/>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倒</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T</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型电阻网络</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D/A</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 </a:t>
            </a:r>
          </a:p>
        </p:txBody>
      </p:sp>
      <p:graphicFrame>
        <p:nvGraphicFramePr>
          <p:cNvPr id="12" name="PA-Object 5">
            <a:extLst>
              <a:ext uri="{FF2B5EF4-FFF2-40B4-BE49-F238E27FC236}">
                <a16:creationId xmlns:a16="http://schemas.microsoft.com/office/drawing/2014/main" id="{B57019FE-52F1-4EC5-9022-24F8C2602952}"/>
              </a:ext>
            </a:extLst>
          </p:cNvPr>
          <p:cNvGraphicFramePr>
            <a:graphicFrameLocks noChangeAspect="1"/>
          </p:cNvGraphicFramePr>
          <p:nvPr>
            <p:custDataLst>
              <p:tags r:id="rId6"/>
            </p:custDataLst>
            <p:extLst>
              <p:ext uri="{D42A27DB-BD31-4B8C-83A1-F6EECF244321}">
                <p14:modId xmlns:p14="http://schemas.microsoft.com/office/powerpoint/2010/main" val="3208752450"/>
              </p:ext>
            </p:extLst>
          </p:nvPr>
        </p:nvGraphicFramePr>
        <p:xfrm>
          <a:off x="6520860" y="4267915"/>
          <a:ext cx="5193323" cy="2319906"/>
        </p:xfrm>
        <a:graphic>
          <a:graphicData uri="http://schemas.openxmlformats.org/presentationml/2006/ole">
            <mc:AlternateContent xmlns:mc="http://schemas.openxmlformats.org/markup-compatibility/2006">
              <mc:Choice xmlns:v="urn:schemas-microsoft-com:vml" Requires="v">
                <p:oleObj name="Visio" r:id="rId10" imgW="3515170" imgH="1573173" progId="Visio.Drawing.11">
                  <p:embed/>
                </p:oleObj>
              </mc:Choice>
              <mc:Fallback>
                <p:oleObj name="Visio" r:id="rId10" imgW="3515170" imgH="1573173" progId="Visio.Drawing.11">
                  <p:embed/>
                  <p:pic>
                    <p:nvPicPr>
                      <p:cNvPr id="12" name="PA-Object 5">
                        <a:extLst>
                          <a:ext uri="{FF2B5EF4-FFF2-40B4-BE49-F238E27FC236}">
                            <a16:creationId xmlns:a16="http://schemas.microsoft.com/office/drawing/2014/main" id="{B57019FE-52F1-4EC5-9022-24F8C26029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0860" y="4267915"/>
                        <a:ext cx="5193323" cy="2319906"/>
                      </a:xfrm>
                      <a:prstGeom prst="rect">
                        <a:avLst/>
                      </a:prstGeom>
                      <a:noFill/>
                      <a:ln>
                        <a:noFill/>
                      </a:ln>
                    </p:spPr>
                  </p:pic>
                </p:oleObj>
              </mc:Fallback>
            </mc:AlternateContent>
          </a:graphicData>
        </a:graphic>
      </p:graphicFrame>
      <p:sp>
        <p:nvSpPr>
          <p:cNvPr id="2" name="灯片编号占位符 1">
            <a:extLst>
              <a:ext uri="{FF2B5EF4-FFF2-40B4-BE49-F238E27FC236}">
                <a16:creationId xmlns:a16="http://schemas.microsoft.com/office/drawing/2014/main" id="{91304896-D4D8-C02E-381D-6D0BC0ADCE36}"/>
              </a:ext>
            </a:extLst>
          </p:cNvPr>
          <p:cNvSpPr>
            <a:spLocks noGrp="1"/>
          </p:cNvSpPr>
          <p:nvPr>
            <p:ph type="sldNum" sz="quarter" idx="12"/>
          </p:nvPr>
        </p:nvSpPr>
        <p:spPr/>
        <p:txBody>
          <a:bodyPr/>
          <a:lstStyle/>
          <a:p>
            <a:fld id="{DD45D486-AB79-5346-9E81-F129A73A99D1}" type="slidenum">
              <a:rPr kumimoji="1" lang="zh-CN" altLang="en-US" smtClean="0"/>
              <a:pPr/>
              <a:t>7</a:t>
            </a:fld>
            <a:endParaRPr kumimoji="1" lang="zh-CN" altLang="en-US"/>
          </a:p>
        </p:txBody>
      </p:sp>
    </p:spTree>
    <p:extLst>
      <p:ext uri="{BB962C8B-B14F-4D97-AF65-F5344CB8AC3E}">
        <p14:creationId xmlns:p14="http://schemas.microsoft.com/office/powerpoint/2010/main" val="2043122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left)">
                                      <p:cBhvr>
                                        <p:cTn id="7" dur="500"/>
                                        <p:tgtEl>
                                          <p:spTgt spid="92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wipe(left)">
                                      <p:cBhvr>
                                        <p:cTn id="12"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0" name="PA-图片 14"/>
          <p:cNvPicPr>
            <a:picLocks noChangeAspect="1" noChangeArrowheads="1"/>
          </p:cNvPicPr>
          <p:nvPr>
            <p:custDataLst>
              <p:tags r:id="rId1"/>
            </p:custDataLst>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65223"/>
          <a:stretch/>
        </p:blipFill>
        <p:spPr bwMode="auto">
          <a:xfrm>
            <a:off x="626939" y="3511607"/>
            <a:ext cx="10146569" cy="39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PA-矩形 11"/>
          <p:cNvSpPr>
            <a:spLocks noChangeArrowheads="1"/>
          </p:cNvSpPr>
          <p:nvPr>
            <p:custDataLst>
              <p:tags r:id="rId2"/>
            </p:custDataLst>
          </p:nvPr>
        </p:nvSpPr>
        <p:spPr bwMode="auto">
          <a:xfrm>
            <a:off x="626940" y="2242138"/>
            <a:ext cx="10498261"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1938">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indent="0">
              <a:lnSpc>
                <a:spcPct val="150000"/>
              </a:lnSpc>
              <a:spcBef>
                <a:spcPct val="0"/>
              </a:spcBef>
              <a:buFontTx/>
              <a:buNone/>
            </a:pPr>
            <a:r>
              <a:rPr kumimoji="0" lang="en-US" altLang="zh-CN" sz="2400" dirty="0">
                <a:solidFill>
                  <a:srgbClr val="000000"/>
                </a:solidFill>
                <a:latin typeface="Times New Roman" panose="02020603050405020304" pitchFamily="18" charset="0"/>
              </a:rPr>
              <a:t>【</a:t>
            </a:r>
            <a:r>
              <a:rPr kumimoji="0" lang="zh-CN" altLang="en-US" sz="2400" dirty="0">
                <a:solidFill>
                  <a:srgbClr val="000000"/>
                </a:solidFill>
                <a:latin typeface="Times New Roman" panose="02020603050405020304" pitchFamily="18" charset="0"/>
              </a:rPr>
              <a:t>例</a:t>
            </a:r>
            <a:r>
              <a:rPr kumimoji="0" lang="en-US" altLang="zh-CN" sz="2400" dirty="0">
                <a:solidFill>
                  <a:srgbClr val="000000"/>
                </a:solidFill>
                <a:latin typeface="Times New Roman" panose="02020603050405020304" pitchFamily="18" charset="0"/>
              </a:rPr>
              <a:t>】4</a:t>
            </a:r>
            <a:r>
              <a:rPr kumimoji="0" lang="zh-CN" altLang="en-US" sz="2400" dirty="0">
                <a:solidFill>
                  <a:srgbClr val="000000"/>
                </a:solidFill>
                <a:latin typeface="Times New Roman" panose="02020603050405020304" pitchFamily="18" charset="0"/>
              </a:rPr>
              <a:t>位</a:t>
            </a:r>
            <a:r>
              <a:rPr kumimoji="0" lang="en-US" altLang="zh-CN" sz="2400" dirty="0">
                <a:solidFill>
                  <a:srgbClr val="000000"/>
                </a:solidFill>
                <a:latin typeface="Times New Roman" panose="02020603050405020304" pitchFamily="18" charset="0"/>
              </a:rPr>
              <a:t>R-2R</a:t>
            </a:r>
            <a:r>
              <a:rPr kumimoji="0" lang="zh-CN" altLang="en-US" sz="2400" dirty="0">
                <a:solidFill>
                  <a:srgbClr val="000000"/>
                </a:solidFill>
                <a:latin typeface="Times New Roman" panose="02020603050405020304" pitchFamily="18" charset="0"/>
              </a:rPr>
              <a:t>倒</a:t>
            </a:r>
            <a:r>
              <a:rPr kumimoji="0" lang="en-US" altLang="zh-CN" sz="2400" dirty="0">
                <a:solidFill>
                  <a:srgbClr val="000000"/>
                </a:solidFill>
                <a:latin typeface="Times New Roman" panose="02020603050405020304" pitchFamily="18" charset="0"/>
              </a:rPr>
              <a:t>T</a:t>
            </a:r>
            <a:r>
              <a:rPr kumimoji="0" lang="zh-CN" altLang="en-US" sz="2400" dirty="0">
                <a:solidFill>
                  <a:srgbClr val="000000"/>
                </a:solidFill>
                <a:latin typeface="Times New Roman" panose="02020603050405020304" pitchFamily="18" charset="0"/>
              </a:rPr>
              <a:t>形电阻网络，基准电压</a:t>
            </a:r>
            <a:r>
              <a:rPr kumimoji="0" lang="en-US" altLang="zh-CN" sz="2400" i="1" dirty="0">
                <a:solidFill>
                  <a:srgbClr val="000000"/>
                </a:solidFill>
                <a:latin typeface="Times New Roman" panose="02020603050405020304" pitchFamily="18" charset="0"/>
              </a:rPr>
              <a:t>V</a:t>
            </a:r>
            <a:r>
              <a:rPr kumimoji="0" lang="en-US" altLang="zh-CN" sz="2400" baseline="-30000" dirty="0">
                <a:solidFill>
                  <a:srgbClr val="000000"/>
                </a:solidFill>
                <a:latin typeface="Times New Roman" panose="02020603050405020304" pitchFamily="18" charset="0"/>
              </a:rPr>
              <a:t>REF </a:t>
            </a:r>
            <a:r>
              <a:rPr kumimoji="0" lang="en-US" altLang="zh-CN" sz="2400" dirty="0">
                <a:solidFill>
                  <a:srgbClr val="000000"/>
                </a:solidFill>
                <a:latin typeface="Times New Roman" panose="02020603050405020304" pitchFamily="18" charset="0"/>
              </a:rPr>
              <a:t>= - 8V</a:t>
            </a:r>
            <a:r>
              <a:rPr kumimoji="0" lang="zh-CN" altLang="en-US" sz="2400" dirty="0">
                <a:solidFill>
                  <a:srgbClr val="000000"/>
                </a:solidFill>
                <a:latin typeface="Times New Roman" panose="02020603050405020304" pitchFamily="18" charset="0"/>
                <a:cs typeface="Times New Roman" panose="02020603050405020304" pitchFamily="18" charset="0"/>
              </a:rPr>
              <a:t>， </a:t>
            </a:r>
            <a:r>
              <a:rPr kumimoji="0" lang="en-US" altLang="zh-CN" sz="2400" i="1" dirty="0">
                <a:solidFill>
                  <a:srgbClr val="000000"/>
                </a:solidFill>
                <a:latin typeface="Times New Roman" panose="02020603050405020304" pitchFamily="18" charset="0"/>
              </a:rPr>
              <a:t>R</a:t>
            </a:r>
            <a:r>
              <a:rPr kumimoji="0" lang="en-US" altLang="zh-CN" sz="2400" baseline="-30000" dirty="0">
                <a:solidFill>
                  <a:srgbClr val="000000"/>
                </a:solidFill>
                <a:latin typeface="Times New Roman" panose="02020603050405020304" pitchFamily="18" charset="0"/>
              </a:rPr>
              <a:t>F</a:t>
            </a:r>
            <a:r>
              <a:rPr kumimoji="0" lang="en-US" altLang="zh-CN" sz="2400" dirty="0">
                <a:solidFill>
                  <a:srgbClr val="000000"/>
                </a:solidFill>
                <a:latin typeface="Times New Roman" panose="02020603050405020304" pitchFamily="18" charset="0"/>
              </a:rPr>
              <a:t>= </a:t>
            </a:r>
            <a:r>
              <a:rPr kumimoji="0" lang="en-US" altLang="zh-CN" sz="2400" i="1" dirty="0">
                <a:solidFill>
                  <a:srgbClr val="000000"/>
                </a:solidFill>
                <a:latin typeface="Times New Roman" panose="02020603050405020304" pitchFamily="18" charset="0"/>
              </a:rPr>
              <a:t>R</a:t>
            </a:r>
            <a:r>
              <a:rPr kumimoji="0" lang="zh-CN" altLang="en-US" sz="2400" dirty="0">
                <a:solidFill>
                  <a:srgbClr val="000000"/>
                </a:solidFill>
                <a:latin typeface="Times New Roman" panose="02020603050405020304" pitchFamily="18" charset="0"/>
                <a:cs typeface="Times New Roman" panose="02020603050405020304" pitchFamily="18" charset="0"/>
              </a:rPr>
              <a:t>，求其最大输出电压值。</a:t>
            </a:r>
            <a:r>
              <a:rPr kumimoji="0" lang="zh-CN" altLang="en-US" sz="2400" dirty="0">
                <a:solidFill>
                  <a:srgbClr val="000000"/>
                </a:solidFill>
                <a:latin typeface="Times New Roman" panose="02020603050405020304" pitchFamily="18" charset="0"/>
              </a:rPr>
              <a:t> </a:t>
            </a:r>
          </a:p>
        </p:txBody>
      </p:sp>
      <p:sp>
        <p:nvSpPr>
          <p:cNvPr id="10" name="PA-圆角矩形 1">
            <a:extLst>
              <a:ext uri="{FF2B5EF4-FFF2-40B4-BE49-F238E27FC236}">
                <a16:creationId xmlns:a16="http://schemas.microsoft.com/office/drawing/2014/main" id="{0FCA6978-9A9E-4152-8E1A-FF9F40595D88}"/>
              </a:ext>
            </a:extLst>
          </p:cNvPr>
          <p:cNvSpPr/>
          <p:nvPr>
            <p:custDataLst>
              <p:tags r:id="rId3"/>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文本框 5">
            <a:extLst>
              <a:ext uri="{FF2B5EF4-FFF2-40B4-BE49-F238E27FC236}">
                <a16:creationId xmlns:a16="http://schemas.microsoft.com/office/drawing/2014/main" id="{B5FC0F85-BBEA-48A4-88CA-3272E678ED49}"/>
              </a:ext>
            </a:extLst>
          </p:cNvPr>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6" name="PA-文本框 5">
            <a:extLst>
              <a:ext uri="{FF2B5EF4-FFF2-40B4-BE49-F238E27FC236}">
                <a16:creationId xmlns:a16="http://schemas.microsoft.com/office/drawing/2014/main" id="{D46E9655-4699-4F07-B90C-02B87A794C22}"/>
              </a:ext>
            </a:extLst>
          </p:cNvPr>
          <p:cNvSpPr txBox="1">
            <a:spLocks noChangeArrowheads="1"/>
          </p:cNvSpPr>
          <p:nvPr>
            <p:custDataLst>
              <p:tags r:id="rId5"/>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倒</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T</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型电阻网络</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D/A</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 </a:t>
            </a:r>
          </a:p>
        </p:txBody>
      </p:sp>
      <p:pic>
        <p:nvPicPr>
          <p:cNvPr id="12" name="PA-图片 14">
            <a:extLst>
              <a:ext uri="{FF2B5EF4-FFF2-40B4-BE49-F238E27FC236}">
                <a16:creationId xmlns:a16="http://schemas.microsoft.com/office/drawing/2014/main" id="{08AC918F-F010-40BD-A0F5-F418ED29A507}"/>
              </a:ext>
            </a:extLst>
          </p:cNvPr>
          <p:cNvPicPr>
            <a:picLocks noChangeAspect="1" noChangeArrowheads="1"/>
          </p:cNvPicPr>
          <p:nvPr>
            <p:custDataLst>
              <p:tags r:id="rId6"/>
            </p:custDataLst>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35047"/>
          <a:stretch/>
        </p:blipFill>
        <p:spPr bwMode="auto">
          <a:xfrm>
            <a:off x="1321655" y="4055318"/>
            <a:ext cx="9548692" cy="69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D2F755B4-7438-4747-BAD1-B82F2779242F}"/>
              </a:ext>
            </a:extLst>
          </p:cNvPr>
          <p:cNvSpPr>
            <a:spLocks noGrp="1"/>
          </p:cNvSpPr>
          <p:nvPr>
            <p:ph type="sldNum" sz="quarter" idx="12"/>
          </p:nvPr>
        </p:nvSpPr>
        <p:spPr/>
        <p:txBody>
          <a:bodyPr/>
          <a:lstStyle/>
          <a:p>
            <a:fld id="{DD45D486-AB79-5346-9E81-F129A73A99D1}" type="slidenum">
              <a:rPr kumimoji="1" lang="zh-CN" altLang="en-US" smtClean="0"/>
              <a:pPr/>
              <a:t>8</a:t>
            </a:fld>
            <a:endParaRPr kumimoji="1" lang="zh-CN" altLang="en-US"/>
          </a:p>
        </p:txBody>
      </p:sp>
    </p:spTree>
    <p:extLst>
      <p:ext uri="{BB962C8B-B14F-4D97-AF65-F5344CB8AC3E}">
        <p14:creationId xmlns:p14="http://schemas.microsoft.com/office/powerpoint/2010/main" val="2593697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6155"/>
                                        </p:tgtEl>
                                        <p:attrNameLst>
                                          <p:attrName>style.visibility</p:attrName>
                                        </p:attrNameLst>
                                      </p:cBhvr>
                                      <p:to>
                                        <p:strVal val="visible"/>
                                      </p:to>
                                    </p:set>
                                    <p:anim calcmode="discrete" valueType="clr">
                                      <p:cBhvr override="childStyle">
                                        <p:cTn id="7" dur="80"/>
                                        <p:tgtEl>
                                          <p:spTgt spid="615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55"/>
                                        </p:tgtEl>
                                        <p:attrNameLst>
                                          <p:attrName>fillcolor</p:attrName>
                                        </p:attrNameLst>
                                      </p:cBhvr>
                                      <p:tavLst>
                                        <p:tav tm="0">
                                          <p:val>
                                            <p:clrVal>
                                              <a:schemeClr val="accent2"/>
                                            </p:clrVal>
                                          </p:val>
                                        </p:tav>
                                        <p:tav tm="50000">
                                          <p:val>
                                            <p:clrVal>
                                              <a:schemeClr val="hlink"/>
                                            </p:clrVal>
                                          </p:val>
                                        </p:tav>
                                      </p:tavLst>
                                    </p:anim>
                                    <p:set>
                                      <p:cBhvr>
                                        <p:cTn id="9" dur="80"/>
                                        <p:tgtEl>
                                          <p:spTgt spid="6155"/>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9230"/>
                                        </p:tgtEl>
                                        <p:attrNameLst>
                                          <p:attrName>style.visibility</p:attrName>
                                        </p:attrNameLst>
                                      </p:cBhvr>
                                      <p:to>
                                        <p:strVal val="visible"/>
                                      </p:to>
                                    </p:set>
                                    <p:anim calcmode="lin" valueType="num">
                                      <p:cBhvr additive="base">
                                        <p:cTn id="14" dur="500" fill="hold"/>
                                        <p:tgtEl>
                                          <p:spTgt spid="9230"/>
                                        </p:tgtEl>
                                        <p:attrNameLst>
                                          <p:attrName>ppt_x</p:attrName>
                                        </p:attrNameLst>
                                      </p:cBhvr>
                                      <p:tavLst>
                                        <p:tav tm="0">
                                          <p:val>
                                            <p:strVal val="#ppt_x"/>
                                          </p:val>
                                        </p:tav>
                                        <p:tav tm="100000">
                                          <p:val>
                                            <p:strVal val="#ppt_x"/>
                                          </p:val>
                                        </p:tav>
                                      </p:tavLst>
                                    </p:anim>
                                    <p:anim calcmode="lin" valueType="num">
                                      <p:cBhvr additive="base">
                                        <p:cTn id="15" dur="500" fill="hold"/>
                                        <p:tgtEl>
                                          <p:spTgt spid="9230"/>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PA-文本框 8"/>
          <p:cNvSpPr txBox="1">
            <a:spLocks noChangeArrowheads="1"/>
          </p:cNvSpPr>
          <p:nvPr>
            <p:custDataLst>
              <p:tags r:id="rId1"/>
            </p:custDataLst>
          </p:nvPr>
        </p:nvSpPr>
        <p:spPr bwMode="auto">
          <a:xfrm>
            <a:off x="4993541" y="2892262"/>
            <a:ext cx="4114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200" b="1" dirty="0">
                <a:solidFill>
                  <a:srgbClr val="000000"/>
                </a:solidFill>
                <a:latin typeface="Times New Roman" panose="02020603050405020304" pitchFamily="18" charset="0"/>
              </a:rPr>
              <a:t>分辨率</a:t>
            </a:r>
            <a:r>
              <a:rPr kumimoji="0" lang="en-US" altLang="zh-CN" sz="2200" b="1" dirty="0">
                <a:solidFill>
                  <a:srgbClr val="000000"/>
                </a:solidFill>
                <a:latin typeface="Times New Roman" panose="02020603050405020304" pitchFamily="18" charset="0"/>
              </a:rPr>
              <a:t>:</a:t>
            </a:r>
            <a:endParaRPr kumimoji="0" lang="zh-CN" altLang="en-US" sz="2200" b="1" dirty="0">
              <a:solidFill>
                <a:srgbClr val="000000"/>
              </a:solidFill>
              <a:latin typeface="Times New Roman" panose="02020603050405020304" pitchFamily="18" charset="0"/>
            </a:endParaRPr>
          </a:p>
        </p:txBody>
      </p:sp>
      <p:sp>
        <p:nvSpPr>
          <p:cNvPr id="12293" name="PA-矩形 12"/>
          <p:cNvSpPr>
            <a:spLocks noChangeArrowheads="1"/>
          </p:cNvSpPr>
          <p:nvPr>
            <p:custDataLst>
              <p:tags r:id="rId2"/>
            </p:custDataLst>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0251" name="PA-Object 11"/>
          <p:cNvGraphicFramePr>
            <a:graphicFrameLocks noChangeAspect="1"/>
          </p:cNvGraphicFramePr>
          <p:nvPr>
            <p:custDataLst>
              <p:tags r:id="rId3"/>
            </p:custDataLst>
            <p:extLst>
              <p:ext uri="{D42A27DB-BD31-4B8C-83A1-F6EECF244321}">
                <p14:modId xmlns:p14="http://schemas.microsoft.com/office/powerpoint/2010/main" val="2138342602"/>
              </p:ext>
            </p:extLst>
          </p:nvPr>
        </p:nvGraphicFramePr>
        <p:xfrm>
          <a:off x="6252430" y="2739701"/>
          <a:ext cx="682625" cy="657225"/>
        </p:xfrm>
        <a:graphic>
          <a:graphicData uri="http://schemas.openxmlformats.org/presentationml/2006/ole">
            <mc:AlternateContent xmlns:mc="http://schemas.openxmlformats.org/markup-compatibility/2006">
              <mc:Choice xmlns:v="urn:schemas-microsoft-com:vml" Requires="v">
                <p:oleObj name="Equation" r:id="rId13" imgW="406048" imgH="393359" progId="Equation.DSMT4">
                  <p:embed/>
                </p:oleObj>
              </mc:Choice>
              <mc:Fallback>
                <p:oleObj name="Equation" r:id="rId13" imgW="406048" imgH="393359" progId="Equation.DSMT4">
                  <p:embed/>
                  <p:pic>
                    <p:nvPicPr>
                      <p:cNvPr id="10251" name="PA-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52430" y="2739701"/>
                        <a:ext cx="6826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PA-组合 13"/>
          <p:cNvGrpSpPr>
            <a:grpSpLocks/>
          </p:cNvGrpSpPr>
          <p:nvPr>
            <p:custDataLst>
              <p:tags r:id="rId4"/>
            </p:custDataLst>
          </p:nvPr>
        </p:nvGrpSpPr>
        <p:grpSpPr bwMode="auto">
          <a:xfrm>
            <a:off x="3781425" y="3569656"/>
            <a:ext cx="4629150" cy="730250"/>
            <a:chOff x="1219200" y="2819400"/>
            <a:chExt cx="4629355" cy="730250"/>
          </a:xfrm>
        </p:grpSpPr>
        <p:graphicFrame>
          <p:nvGraphicFramePr>
            <p:cNvPr id="12297" name="PA-Object 12"/>
            <p:cNvGraphicFramePr>
              <a:graphicFrameLocks noChangeAspect="1"/>
            </p:cNvGraphicFramePr>
            <p:nvPr>
              <p:custDataLst>
                <p:tags r:id="rId10"/>
              </p:custDataLst>
            </p:nvPr>
          </p:nvGraphicFramePr>
          <p:xfrm>
            <a:off x="2362200" y="2819400"/>
            <a:ext cx="3486355" cy="730250"/>
          </p:xfrm>
          <a:graphic>
            <a:graphicData uri="http://schemas.openxmlformats.org/presentationml/2006/ole">
              <mc:AlternateContent xmlns:mc="http://schemas.openxmlformats.org/markup-compatibility/2006">
                <mc:Choice xmlns:v="urn:schemas-microsoft-com:vml" Requires="v">
                  <p:oleObj name="公式" r:id="rId15" imgW="1879600" imgH="393700" progId="Equation.3">
                    <p:embed/>
                  </p:oleObj>
                </mc:Choice>
                <mc:Fallback>
                  <p:oleObj name="公式" r:id="rId15" imgW="1879600" imgH="393700" progId="Equation.3">
                    <p:embed/>
                    <p:pic>
                      <p:nvPicPr>
                        <p:cNvPr id="12297" name="PA-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62200" y="2819400"/>
                          <a:ext cx="3486355"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8" name="PA-文本框 8"/>
            <p:cNvSpPr txBox="1">
              <a:spLocks noChangeArrowheads="1"/>
            </p:cNvSpPr>
            <p:nvPr>
              <p:custDataLst>
                <p:tags r:id="rId11"/>
              </p:custDataLst>
            </p:nvPr>
          </p:nvSpPr>
          <p:spPr bwMode="auto">
            <a:xfrm>
              <a:off x="1219200" y="29718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1800" b="1">
                  <a:solidFill>
                    <a:srgbClr val="000000"/>
                  </a:solidFill>
                  <a:latin typeface="Times New Roman" panose="02020603050405020304" pitchFamily="18" charset="0"/>
                </a:rPr>
                <a:t>如</a:t>
              </a:r>
              <a:r>
                <a:rPr kumimoji="0" lang="en-US" altLang="zh-CN" sz="1800" b="1">
                  <a:solidFill>
                    <a:srgbClr val="000000"/>
                  </a:solidFill>
                  <a:latin typeface="Times New Roman" panose="02020603050405020304" pitchFamily="18" charset="0"/>
                </a:rPr>
                <a:t>10</a:t>
              </a:r>
              <a:r>
                <a:rPr kumimoji="0" lang="zh-CN" altLang="en-US" sz="1800" b="1">
                  <a:solidFill>
                    <a:srgbClr val="000000"/>
                  </a:solidFill>
                  <a:latin typeface="Times New Roman" panose="02020603050405020304" pitchFamily="18" charset="0"/>
                </a:rPr>
                <a:t>位</a:t>
              </a:r>
              <a:r>
                <a:rPr kumimoji="0" lang="en-US" altLang="zh-CN" sz="1800" b="1">
                  <a:solidFill>
                    <a:srgbClr val="000000"/>
                  </a:solidFill>
                  <a:latin typeface="Times New Roman" panose="02020603050405020304" pitchFamily="18" charset="0"/>
                </a:rPr>
                <a:t>:</a:t>
              </a:r>
              <a:endParaRPr kumimoji="0" lang="zh-CN" altLang="en-US" sz="1800" b="1">
                <a:solidFill>
                  <a:srgbClr val="000000"/>
                </a:solidFill>
                <a:latin typeface="Times New Roman" panose="02020603050405020304" pitchFamily="18" charset="0"/>
              </a:endParaRPr>
            </a:p>
          </p:txBody>
        </p:sp>
      </p:grpSp>
      <p:sp>
        <p:nvSpPr>
          <p:cNvPr id="15" name="PA-矩形 9"/>
          <p:cNvSpPr>
            <a:spLocks noChangeArrowheads="1"/>
          </p:cNvSpPr>
          <p:nvPr>
            <p:custDataLst>
              <p:tags r:id="rId5"/>
            </p:custDataLst>
          </p:nvPr>
        </p:nvSpPr>
        <p:spPr bwMode="auto">
          <a:xfrm>
            <a:off x="3979637" y="4547087"/>
            <a:ext cx="4392612"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just">
              <a:lnSpc>
                <a:spcPct val="90000"/>
              </a:lnSpc>
              <a:buClr>
                <a:schemeClr val="hlink"/>
              </a:buClr>
              <a:buSzPct val="50000"/>
              <a:buFont typeface="Monotype Sorts" pitchFamily="2" charset="2"/>
              <a:buNone/>
            </a:pPr>
            <a:r>
              <a:rPr lang="zh-CN" altLang="en-US" sz="2000" b="1" dirty="0">
                <a:solidFill>
                  <a:srgbClr val="000000"/>
                </a:solidFill>
                <a:latin typeface="Times New Roman" panose="02020603050405020304" pitchFamily="18" charset="0"/>
              </a:rPr>
              <a:t>输入数字量位数越多，分辨率越高。</a:t>
            </a:r>
          </a:p>
        </p:txBody>
      </p:sp>
      <p:sp>
        <p:nvSpPr>
          <p:cNvPr id="11" name="PA-圆角矩形 1">
            <a:extLst>
              <a:ext uri="{FF2B5EF4-FFF2-40B4-BE49-F238E27FC236}">
                <a16:creationId xmlns:a16="http://schemas.microsoft.com/office/drawing/2014/main" id="{A871B618-A518-4442-95B6-1256ED37C670}"/>
              </a:ext>
            </a:extLst>
          </p:cNvPr>
          <p:cNvSpPr/>
          <p:nvPr>
            <p:custDataLst>
              <p:tags r:id="rId6"/>
            </p:custDataLst>
          </p:nvPr>
        </p:nvSpPr>
        <p:spPr>
          <a:xfrm>
            <a:off x="-348343" y="516695"/>
            <a:ext cx="319418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a:extLst>
              <a:ext uri="{FF2B5EF4-FFF2-40B4-BE49-F238E27FC236}">
                <a16:creationId xmlns:a16="http://schemas.microsoft.com/office/drawing/2014/main" id="{AC34ADE3-430B-477D-8BEC-E7B84119005E}"/>
              </a:ext>
            </a:extLst>
          </p:cNvPr>
          <p:cNvSpPr txBox="1">
            <a:spLocks noChangeArrowheads="1"/>
          </p:cNvSpPr>
          <p:nvPr>
            <p:custDataLst>
              <p:tags r:id="rId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 </a:t>
            </a:r>
            <a:r>
              <a:rPr kumimoji="1" lang="en-US" altLang="zh-CN" sz="2800" b="1" dirty="0">
                <a:solidFill>
                  <a:srgbClr val="005286"/>
                </a:solidFill>
                <a:latin typeface="微软雅黑" panose="020B0503020204020204" pitchFamily="34" charset="-122"/>
                <a:ea typeface="微软雅黑" panose="020B0503020204020204" pitchFamily="34" charset="-122"/>
              </a:rPr>
              <a:t>/ </a:t>
            </a:r>
            <a:r>
              <a:rPr kumimoji="1" lang="zh-CN" altLang="en-US" sz="2800" b="1" dirty="0">
                <a:solidFill>
                  <a:srgbClr val="005286"/>
                </a:solidFill>
                <a:latin typeface="微软雅黑" panose="020B0503020204020204" pitchFamily="34" charset="-122"/>
                <a:ea typeface="微软雅黑" panose="020B0503020204020204" pitchFamily="34" charset="-122"/>
              </a:rPr>
              <a:t>模转换器 </a:t>
            </a:r>
          </a:p>
        </p:txBody>
      </p:sp>
      <p:sp>
        <p:nvSpPr>
          <p:cNvPr id="17" name="PA-文本框 5">
            <a:extLst>
              <a:ext uri="{FF2B5EF4-FFF2-40B4-BE49-F238E27FC236}">
                <a16:creationId xmlns:a16="http://schemas.microsoft.com/office/drawing/2014/main" id="{4B232437-51A9-4B2F-BC45-E7741C8360BF}"/>
              </a:ext>
            </a:extLst>
          </p:cNvPr>
          <p:cNvSpPr txBox="1">
            <a:spLocks noChangeArrowheads="1"/>
          </p:cNvSpPr>
          <p:nvPr>
            <p:custDataLst>
              <p:tags r:id="rId8"/>
            </p:custDataLst>
          </p:nvPr>
        </p:nvSpPr>
        <p:spPr bwMode="auto">
          <a:xfrm>
            <a:off x="626939" y="151792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4. D/A</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转换器的主要技术参数 </a:t>
            </a:r>
          </a:p>
        </p:txBody>
      </p:sp>
      <p:sp>
        <p:nvSpPr>
          <p:cNvPr id="13" name="PA-矩形 2">
            <a:extLst>
              <a:ext uri="{FF2B5EF4-FFF2-40B4-BE49-F238E27FC236}">
                <a16:creationId xmlns:a16="http://schemas.microsoft.com/office/drawing/2014/main" id="{D4AA5E3E-B2AD-4FA6-BC9D-49F9CFB99F3B}"/>
              </a:ext>
            </a:extLst>
          </p:cNvPr>
          <p:cNvSpPr>
            <a:spLocks noChangeArrowheads="1"/>
          </p:cNvSpPr>
          <p:nvPr>
            <p:custDataLst>
              <p:tags r:id="rId9"/>
            </p:custDataLst>
          </p:nvPr>
        </p:nvSpPr>
        <p:spPr bwMode="auto">
          <a:xfrm>
            <a:off x="976792" y="2278036"/>
            <a:ext cx="21547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indent="266700" eaLnBrk="0" fontAlgn="base" hangingPunct="0">
              <a:spcBef>
                <a:spcPct val="0"/>
              </a:spcBef>
              <a:spcAft>
                <a:spcPct val="0"/>
              </a:spcAft>
            </a:pPr>
            <a:r>
              <a:rPr lang="zh-CN" altLang="en-US" sz="2400" b="1" dirty="0"/>
              <a:t>（</a:t>
            </a:r>
            <a:r>
              <a:rPr lang="en-US" altLang="zh-CN" sz="2400" b="1" dirty="0"/>
              <a:t>1</a:t>
            </a:r>
            <a:r>
              <a:rPr lang="zh-CN" altLang="en-US" sz="2400" b="1" dirty="0"/>
              <a:t>）分辨率</a:t>
            </a:r>
          </a:p>
        </p:txBody>
      </p:sp>
      <p:sp>
        <p:nvSpPr>
          <p:cNvPr id="3" name="灯片编号占位符 2">
            <a:extLst>
              <a:ext uri="{FF2B5EF4-FFF2-40B4-BE49-F238E27FC236}">
                <a16:creationId xmlns:a16="http://schemas.microsoft.com/office/drawing/2014/main" id="{32CC38A5-0B20-2D74-435A-D7C5DEBAB498}"/>
              </a:ext>
            </a:extLst>
          </p:cNvPr>
          <p:cNvSpPr>
            <a:spLocks noGrp="1"/>
          </p:cNvSpPr>
          <p:nvPr>
            <p:ph type="sldNum" sz="quarter" idx="12"/>
          </p:nvPr>
        </p:nvSpPr>
        <p:spPr/>
        <p:txBody>
          <a:bodyPr/>
          <a:lstStyle/>
          <a:p>
            <a:fld id="{DD45D486-AB79-5346-9E81-F129A73A99D1}" type="slidenum">
              <a:rPr kumimoji="1" lang="zh-CN" altLang="en-US" smtClean="0"/>
              <a:pPr/>
              <a:t>9</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iterate type="lt">
                                    <p:tmAbs val="75"/>
                                  </p:iterate>
                                  <p:childTnLst>
                                    <p:set>
                                      <p:cBhvr>
                                        <p:cTn id="15" dur="1" fill="hold">
                                          <p:stCondLst>
                                            <p:cond delay="74"/>
                                          </p:stCondLst>
                                        </p:cTn>
                                        <p:tgtEl>
                                          <p:spTgt spid="10244"/>
                                        </p:tgtEl>
                                        <p:attrNameLst>
                                          <p:attrName>style.visibility</p:attrName>
                                        </p:attrNameLst>
                                      </p:cBhvr>
                                      <p:to>
                                        <p:strVal val="visible"/>
                                      </p:to>
                                    </p:set>
                                  </p:childTnLst>
                                </p:cTn>
                              </p:par>
                            </p:childTnLst>
                          </p:cTn>
                        </p:par>
                        <p:par>
                          <p:cTn id="16" fill="hold" nodeType="afterGroup">
                            <p:stCondLst>
                              <p:cond delay="1300"/>
                            </p:stCondLst>
                            <p:childTnLst>
                              <p:par>
                                <p:cTn id="17" presetID="10" presetClass="entr" presetSubtype="0" fill="hold" nodeType="afterEffect">
                                  <p:stCondLst>
                                    <p:cond delay="0"/>
                                  </p:stCondLst>
                                  <p:childTnLst>
                                    <p:set>
                                      <p:cBhvr>
                                        <p:cTn id="18" dur="1" fill="hold">
                                          <p:stCondLst>
                                            <p:cond delay="0"/>
                                          </p:stCondLst>
                                        </p:cTn>
                                        <p:tgtEl>
                                          <p:spTgt spid="10251"/>
                                        </p:tgtEl>
                                        <p:attrNameLst>
                                          <p:attrName>style.visibility</p:attrName>
                                        </p:attrNameLst>
                                      </p:cBhvr>
                                      <p:to>
                                        <p:strVal val="visible"/>
                                      </p:to>
                                    </p:set>
                                    <p:animEffect transition="in" filter="fade">
                                      <p:cBhvr>
                                        <p:cTn id="19" dur="500"/>
                                        <p:tgtEl>
                                          <p:spTgt spid="10251"/>
                                        </p:tgtEl>
                                      </p:cBhvr>
                                    </p:animEffect>
                                  </p:childTnLst>
                                </p:cTn>
                              </p:par>
                            </p:childTnLst>
                          </p:cTn>
                        </p:par>
                        <p:par>
                          <p:cTn id="20" fill="hold" nodeType="withGroup">
                            <p:stCondLst>
                              <p:cond delay="18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nodeType="withGroup">
                            <p:stCondLst>
                              <p:cond delay="2300"/>
                            </p:stCondLst>
                            <p:childTnLst>
                              <p:par>
                                <p:cTn id="25" presetID="53" presetClass="entr" presetSubtype="16"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utoUpdateAnimBg="0"/>
      <p:bldP spid="15" grpId="0"/>
      <p:bldP spid="17"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8"/>
</p:tagLst>
</file>

<file path=ppt/tags/tag10.xml><?xml version="1.0" encoding="utf-8"?>
<p:tagLst xmlns:a="http://schemas.openxmlformats.org/drawingml/2006/main" xmlns:r="http://schemas.openxmlformats.org/officeDocument/2006/relationships" xmlns:p="http://schemas.openxmlformats.org/presentationml/2006/main">
  <p:tag name="PA" val="v5.2.8"/>
</p:tagLst>
</file>

<file path=ppt/tags/tag100.xml><?xml version="1.0" encoding="utf-8"?>
<p:tagLst xmlns:a="http://schemas.openxmlformats.org/drawingml/2006/main" xmlns:r="http://schemas.openxmlformats.org/officeDocument/2006/relationships" xmlns:p="http://schemas.openxmlformats.org/presentationml/2006/main">
  <p:tag name="PA" val="v5.2.8"/>
</p:tagLst>
</file>

<file path=ppt/tags/tag101.xml><?xml version="1.0" encoding="utf-8"?>
<p:tagLst xmlns:a="http://schemas.openxmlformats.org/drawingml/2006/main" xmlns:r="http://schemas.openxmlformats.org/officeDocument/2006/relationships" xmlns:p="http://schemas.openxmlformats.org/presentationml/2006/main">
  <p:tag name="PA" val="v5.2.8"/>
</p:tagLst>
</file>

<file path=ppt/tags/tag102.xml><?xml version="1.0" encoding="utf-8"?>
<p:tagLst xmlns:a="http://schemas.openxmlformats.org/drawingml/2006/main" xmlns:r="http://schemas.openxmlformats.org/officeDocument/2006/relationships" xmlns:p="http://schemas.openxmlformats.org/presentationml/2006/main">
  <p:tag name="PA" val="v5.2.8"/>
</p:tagLst>
</file>

<file path=ppt/tags/tag103.xml><?xml version="1.0" encoding="utf-8"?>
<p:tagLst xmlns:a="http://schemas.openxmlformats.org/drawingml/2006/main" xmlns:r="http://schemas.openxmlformats.org/officeDocument/2006/relationships" xmlns:p="http://schemas.openxmlformats.org/presentationml/2006/main">
  <p:tag name="PA" val="v5.2.8"/>
</p:tagLst>
</file>

<file path=ppt/tags/tag104.xml><?xml version="1.0" encoding="utf-8"?>
<p:tagLst xmlns:a="http://schemas.openxmlformats.org/drawingml/2006/main" xmlns:r="http://schemas.openxmlformats.org/officeDocument/2006/relationships" xmlns:p="http://schemas.openxmlformats.org/presentationml/2006/main">
  <p:tag name="PA" val="v5.2.8"/>
</p:tagLst>
</file>

<file path=ppt/tags/tag105.xml><?xml version="1.0" encoding="utf-8"?>
<p:tagLst xmlns:a="http://schemas.openxmlformats.org/drawingml/2006/main" xmlns:r="http://schemas.openxmlformats.org/officeDocument/2006/relationships" xmlns:p="http://schemas.openxmlformats.org/presentationml/2006/main">
  <p:tag name="PA" val="v5.2.8"/>
</p:tagLst>
</file>

<file path=ppt/tags/tag106.xml><?xml version="1.0" encoding="utf-8"?>
<p:tagLst xmlns:a="http://schemas.openxmlformats.org/drawingml/2006/main" xmlns:r="http://schemas.openxmlformats.org/officeDocument/2006/relationships" xmlns:p="http://schemas.openxmlformats.org/presentationml/2006/main">
  <p:tag name="PA" val="v5.2.8"/>
</p:tagLst>
</file>

<file path=ppt/tags/tag107.xml><?xml version="1.0" encoding="utf-8"?>
<p:tagLst xmlns:a="http://schemas.openxmlformats.org/drawingml/2006/main" xmlns:r="http://schemas.openxmlformats.org/officeDocument/2006/relationships" xmlns:p="http://schemas.openxmlformats.org/presentationml/2006/main">
  <p:tag name="PA" val="v5.2.8"/>
</p:tagLst>
</file>

<file path=ppt/tags/tag108.xml><?xml version="1.0" encoding="utf-8"?>
<p:tagLst xmlns:a="http://schemas.openxmlformats.org/drawingml/2006/main" xmlns:r="http://schemas.openxmlformats.org/officeDocument/2006/relationships" xmlns:p="http://schemas.openxmlformats.org/presentationml/2006/main">
  <p:tag name="PA" val="v5.2.8"/>
</p:tagLst>
</file>

<file path=ppt/tags/tag109.xml><?xml version="1.0" encoding="utf-8"?>
<p:tagLst xmlns:a="http://schemas.openxmlformats.org/drawingml/2006/main" xmlns:r="http://schemas.openxmlformats.org/officeDocument/2006/relationships" xmlns:p="http://schemas.openxmlformats.org/presentationml/2006/main">
  <p:tag name="PA" val="v5.2.8"/>
</p:tagLst>
</file>

<file path=ppt/tags/tag11.xml><?xml version="1.0" encoding="utf-8"?>
<p:tagLst xmlns:a="http://schemas.openxmlformats.org/drawingml/2006/main" xmlns:r="http://schemas.openxmlformats.org/officeDocument/2006/relationships" xmlns:p="http://schemas.openxmlformats.org/presentationml/2006/main">
  <p:tag name="PA" val="v5.2.8"/>
</p:tagLst>
</file>

<file path=ppt/tags/tag110.xml><?xml version="1.0" encoding="utf-8"?>
<p:tagLst xmlns:a="http://schemas.openxmlformats.org/drawingml/2006/main" xmlns:r="http://schemas.openxmlformats.org/officeDocument/2006/relationships" xmlns:p="http://schemas.openxmlformats.org/presentationml/2006/main">
  <p:tag name="PA" val="v5.2.8"/>
</p:tagLst>
</file>

<file path=ppt/tags/tag111.xml><?xml version="1.0" encoding="utf-8"?>
<p:tagLst xmlns:a="http://schemas.openxmlformats.org/drawingml/2006/main" xmlns:r="http://schemas.openxmlformats.org/officeDocument/2006/relationships" xmlns:p="http://schemas.openxmlformats.org/presentationml/2006/main">
  <p:tag name="PA" val="v5.2.8"/>
</p:tagLst>
</file>

<file path=ppt/tags/tag112.xml><?xml version="1.0" encoding="utf-8"?>
<p:tagLst xmlns:a="http://schemas.openxmlformats.org/drawingml/2006/main" xmlns:r="http://schemas.openxmlformats.org/officeDocument/2006/relationships" xmlns:p="http://schemas.openxmlformats.org/presentationml/2006/main">
  <p:tag name="PA" val="v5.2.8"/>
</p:tagLst>
</file>

<file path=ppt/tags/tag113.xml><?xml version="1.0" encoding="utf-8"?>
<p:tagLst xmlns:a="http://schemas.openxmlformats.org/drawingml/2006/main" xmlns:r="http://schemas.openxmlformats.org/officeDocument/2006/relationships" xmlns:p="http://schemas.openxmlformats.org/presentationml/2006/main">
  <p:tag name="PA" val="v5.2.8"/>
</p:tagLst>
</file>

<file path=ppt/tags/tag114.xml><?xml version="1.0" encoding="utf-8"?>
<p:tagLst xmlns:a="http://schemas.openxmlformats.org/drawingml/2006/main" xmlns:r="http://schemas.openxmlformats.org/officeDocument/2006/relationships" xmlns:p="http://schemas.openxmlformats.org/presentationml/2006/main">
  <p:tag name="PA" val="v5.2.8"/>
</p:tagLst>
</file>

<file path=ppt/tags/tag115.xml><?xml version="1.0" encoding="utf-8"?>
<p:tagLst xmlns:a="http://schemas.openxmlformats.org/drawingml/2006/main" xmlns:r="http://schemas.openxmlformats.org/officeDocument/2006/relationships" xmlns:p="http://schemas.openxmlformats.org/presentationml/2006/main">
  <p:tag name="PA" val="v5.2.8"/>
</p:tagLst>
</file>

<file path=ppt/tags/tag116.xml><?xml version="1.0" encoding="utf-8"?>
<p:tagLst xmlns:a="http://schemas.openxmlformats.org/drawingml/2006/main" xmlns:r="http://schemas.openxmlformats.org/officeDocument/2006/relationships" xmlns:p="http://schemas.openxmlformats.org/presentationml/2006/main">
  <p:tag name="PA" val="v5.2.8"/>
</p:tagLst>
</file>

<file path=ppt/tags/tag117.xml><?xml version="1.0" encoding="utf-8"?>
<p:tagLst xmlns:a="http://schemas.openxmlformats.org/drawingml/2006/main" xmlns:r="http://schemas.openxmlformats.org/officeDocument/2006/relationships" xmlns:p="http://schemas.openxmlformats.org/presentationml/2006/main">
  <p:tag name="PA" val="v5.2.8"/>
</p:tagLst>
</file>

<file path=ppt/tags/tag118.xml><?xml version="1.0" encoding="utf-8"?>
<p:tagLst xmlns:a="http://schemas.openxmlformats.org/drawingml/2006/main" xmlns:r="http://schemas.openxmlformats.org/officeDocument/2006/relationships" xmlns:p="http://schemas.openxmlformats.org/presentationml/2006/main">
  <p:tag name="PA" val="v5.2.8"/>
</p:tagLst>
</file>

<file path=ppt/tags/tag119.xml><?xml version="1.0" encoding="utf-8"?>
<p:tagLst xmlns:a="http://schemas.openxmlformats.org/drawingml/2006/main" xmlns:r="http://schemas.openxmlformats.org/officeDocument/2006/relationships" xmlns:p="http://schemas.openxmlformats.org/presentationml/2006/main">
  <p:tag name="PA" val="v5.2.8"/>
</p:tagLst>
</file>

<file path=ppt/tags/tag12.xml><?xml version="1.0" encoding="utf-8"?>
<p:tagLst xmlns:a="http://schemas.openxmlformats.org/drawingml/2006/main" xmlns:r="http://schemas.openxmlformats.org/officeDocument/2006/relationships" xmlns:p="http://schemas.openxmlformats.org/presentationml/2006/main">
  <p:tag name="PA" val="v5.2.8"/>
</p:tagLst>
</file>

<file path=ppt/tags/tag120.xml><?xml version="1.0" encoding="utf-8"?>
<p:tagLst xmlns:a="http://schemas.openxmlformats.org/drawingml/2006/main" xmlns:r="http://schemas.openxmlformats.org/officeDocument/2006/relationships" xmlns:p="http://schemas.openxmlformats.org/presentationml/2006/main">
  <p:tag name="PA" val="v5.2.8"/>
</p:tagLst>
</file>

<file path=ppt/tags/tag121.xml><?xml version="1.0" encoding="utf-8"?>
<p:tagLst xmlns:a="http://schemas.openxmlformats.org/drawingml/2006/main" xmlns:r="http://schemas.openxmlformats.org/officeDocument/2006/relationships" xmlns:p="http://schemas.openxmlformats.org/presentationml/2006/main">
  <p:tag name="PA" val="v5.2.8"/>
</p:tagLst>
</file>

<file path=ppt/tags/tag122.xml><?xml version="1.0" encoding="utf-8"?>
<p:tagLst xmlns:a="http://schemas.openxmlformats.org/drawingml/2006/main" xmlns:r="http://schemas.openxmlformats.org/officeDocument/2006/relationships" xmlns:p="http://schemas.openxmlformats.org/presentationml/2006/main">
  <p:tag name="PA" val="v5.2.8"/>
</p:tagLst>
</file>

<file path=ppt/tags/tag123.xml><?xml version="1.0" encoding="utf-8"?>
<p:tagLst xmlns:a="http://schemas.openxmlformats.org/drawingml/2006/main" xmlns:r="http://schemas.openxmlformats.org/officeDocument/2006/relationships" xmlns:p="http://schemas.openxmlformats.org/presentationml/2006/main">
  <p:tag name="PA" val="v5.2.8"/>
</p:tagLst>
</file>

<file path=ppt/tags/tag124.xml><?xml version="1.0" encoding="utf-8"?>
<p:tagLst xmlns:a="http://schemas.openxmlformats.org/drawingml/2006/main" xmlns:r="http://schemas.openxmlformats.org/officeDocument/2006/relationships" xmlns:p="http://schemas.openxmlformats.org/presentationml/2006/main">
  <p:tag name="PA" val="v5.2.8"/>
</p:tagLst>
</file>

<file path=ppt/tags/tag125.xml><?xml version="1.0" encoding="utf-8"?>
<p:tagLst xmlns:a="http://schemas.openxmlformats.org/drawingml/2006/main" xmlns:r="http://schemas.openxmlformats.org/officeDocument/2006/relationships" xmlns:p="http://schemas.openxmlformats.org/presentationml/2006/main">
  <p:tag name="PA" val="v5.2.8"/>
</p:tagLst>
</file>

<file path=ppt/tags/tag126.xml><?xml version="1.0" encoding="utf-8"?>
<p:tagLst xmlns:a="http://schemas.openxmlformats.org/drawingml/2006/main" xmlns:r="http://schemas.openxmlformats.org/officeDocument/2006/relationships" xmlns:p="http://schemas.openxmlformats.org/presentationml/2006/main">
  <p:tag name="PA" val="v5.2.8"/>
</p:tagLst>
</file>

<file path=ppt/tags/tag127.xml><?xml version="1.0" encoding="utf-8"?>
<p:tagLst xmlns:a="http://schemas.openxmlformats.org/drawingml/2006/main" xmlns:r="http://schemas.openxmlformats.org/officeDocument/2006/relationships" xmlns:p="http://schemas.openxmlformats.org/presentationml/2006/main">
  <p:tag name="PA" val="v5.2.8"/>
</p:tagLst>
</file>

<file path=ppt/tags/tag128.xml><?xml version="1.0" encoding="utf-8"?>
<p:tagLst xmlns:a="http://schemas.openxmlformats.org/drawingml/2006/main" xmlns:r="http://schemas.openxmlformats.org/officeDocument/2006/relationships" xmlns:p="http://schemas.openxmlformats.org/presentationml/2006/main">
  <p:tag name="PA" val="v5.2.8"/>
</p:tagLst>
</file>

<file path=ppt/tags/tag129.xml><?xml version="1.0" encoding="utf-8"?>
<p:tagLst xmlns:a="http://schemas.openxmlformats.org/drawingml/2006/main" xmlns:r="http://schemas.openxmlformats.org/officeDocument/2006/relationships" xmlns:p="http://schemas.openxmlformats.org/presentationml/2006/main">
  <p:tag name="PA" val="v5.2.8"/>
</p:tagLst>
</file>

<file path=ppt/tags/tag13.xml><?xml version="1.0" encoding="utf-8"?>
<p:tagLst xmlns:a="http://schemas.openxmlformats.org/drawingml/2006/main" xmlns:r="http://schemas.openxmlformats.org/officeDocument/2006/relationships" xmlns:p="http://schemas.openxmlformats.org/presentationml/2006/main">
  <p:tag name="PA" val="v5.2.8"/>
</p:tagLst>
</file>

<file path=ppt/tags/tag130.xml><?xml version="1.0" encoding="utf-8"?>
<p:tagLst xmlns:a="http://schemas.openxmlformats.org/drawingml/2006/main" xmlns:r="http://schemas.openxmlformats.org/officeDocument/2006/relationships" xmlns:p="http://schemas.openxmlformats.org/presentationml/2006/main">
  <p:tag name="PA" val="v5.2.8"/>
</p:tagLst>
</file>

<file path=ppt/tags/tag131.xml><?xml version="1.0" encoding="utf-8"?>
<p:tagLst xmlns:a="http://schemas.openxmlformats.org/drawingml/2006/main" xmlns:r="http://schemas.openxmlformats.org/officeDocument/2006/relationships" xmlns:p="http://schemas.openxmlformats.org/presentationml/2006/main">
  <p:tag name="PA" val="v5.2.8"/>
</p:tagLst>
</file>

<file path=ppt/tags/tag132.xml><?xml version="1.0" encoding="utf-8"?>
<p:tagLst xmlns:a="http://schemas.openxmlformats.org/drawingml/2006/main" xmlns:r="http://schemas.openxmlformats.org/officeDocument/2006/relationships" xmlns:p="http://schemas.openxmlformats.org/presentationml/2006/main">
  <p:tag name="PA" val="v5.2.8"/>
</p:tagLst>
</file>

<file path=ppt/tags/tag133.xml><?xml version="1.0" encoding="utf-8"?>
<p:tagLst xmlns:a="http://schemas.openxmlformats.org/drawingml/2006/main" xmlns:r="http://schemas.openxmlformats.org/officeDocument/2006/relationships" xmlns:p="http://schemas.openxmlformats.org/presentationml/2006/main">
  <p:tag name="PA" val="v5.2.8"/>
</p:tagLst>
</file>

<file path=ppt/tags/tag134.xml><?xml version="1.0" encoding="utf-8"?>
<p:tagLst xmlns:a="http://schemas.openxmlformats.org/drawingml/2006/main" xmlns:r="http://schemas.openxmlformats.org/officeDocument/2006/relationships" xmlns:p="http://schemas.openxmlformats.org/presentationml/2006/main">
  <p:tag name="PA" val="v5.2.8"/>
</p:tagLst>
</file>

<file path=ppt/tags/tag135.xml><?xml version="1.0" encoding="utf-8"?>
<p:tagLst xmlns:a="http://schemas.openxmlformats.org/drawingml/2006/main" xmlns:r="http://schemas.openxmlformats.org/officeDocument/2006/relationships" xmlns:p="http://schemas.openxmlformats.org/presentationml/2006/main">
  <p:tag name="PA" val="v5.2.8"/>
</p:tagLst>
</file>

<file path=ppt/tags/tag136.xml><?xml version="1.0" encoding="utf-8"?>
<p:tagLst xmlns:a="http://schemas.openxmlformats.org/drawingml/2006/main" xmlns:r="http://schemas.openxmlformats.org/officeDocument/2006/relationships" xmlns:p="http://schemas.openxmlformats.org/presentationml/2006/main">
  <p:tag name="PA" val="v5.2.8"/>
</p:tagLst>
</file>

<file path=ppt/tags/tag137.xml><?xml version="1.0" encoding="utf-8"?>
<p:tagLst xmlns:a="http://schemas.openxmlformats.org/drawingml/2006/main" xmlns:r="http://schemas.openxmlformats.org/officeDocument/2006/relationships" xmlns:p="http://schemas.openxmlformats.org/presentationml/2006/main">
  <p:tag name="PA" val="v5.2.8"/>
</p:tagLst>
</file>

<file path=ppt/tags/tag138.xml><?xml version="1.0" encoding="utf-8"?>
<p:tagLst xmlns:a="http://schemas.openxmlformats.org/drawingml/2006/main" xmlns:r="http://schemas.openxmlformats.org/officeDocument/2006/relationships" xmlns:p="http://schemas.openxmlformats.org/presentationml/2006/main">
  <p:tag name="PA" val="v5.2.8"/>
</p:tagLst>
</file>

<file path=ppt/tags/tag139.xml><?xml version="1.0" encoding="utf-8"?>
<p:tagLst xmlns:a="http://schemas.openxmlformats.org/drawingml/2006/main" xmlns:r="http://schemas.openxmlformats.org/officeDocument/2006/relationships" xmlns:p="http://schemas.openxmlformats.org/presentationml/2006/main">
  <p:tag name="PA" val="v5.2.8"/>
</p:tagLst>
</file>

<file path=ppt/tags/tag14.xml><?xml version="1.0" encoding="utf-8"?>
<p:tagLst xmlns:a="http://schemas.openxmlformats.org/drawingml/2006/main" xmlns:r="http://schemas.openxmlformats.org/officeDocument/2006/relationships" xmlns:p="http://schemas.openxmlformats.org/presentationml/2006/main">
  <p:tag name="PA" val="v5.2.8"/>
</p:tagLst>
</file>

<file path=ppt/tags/tag140.xml><?xml version="1.0" encoding="utf-8"?>
<p:tagLst xmlns:a="http://schemas.openxmlformats.org/drawingml/2006/main" xmlns:r="http://schemas.openxmlformats.org/officeDocument/2006/relationships" xmlns:p="http://schemas.openxmlformats.org/presentationml/2006/main">
  <p:tag name="PA" val="v5.2.8"/>
</p:tagLst>
</file>

<file path=ppt/tags/tag141.xml><?xml version="1.0" encoding="utf-8"?>
<p:tagLst xmlns:a="http://schemas.openxmlformats.org/drawingml/2006/main" xmlns:r="http://schemas.openxmlformats.org/officeDocument/2006/relationships" xmlns:p="http://schemas.openxmlformats.org/presentationml/2006/main">
  <p:tag name="PA" val="v5.2.8"/>
</p:tagLst>
</file>

<file path=ppt/tags/tag142.xml><?xml version="1.0" encoding="utf-8"?>
<p:tagLst xmlns:a="http://schemas.openxmlformats.org/drawingml/2006/main" xmlns:r="http://schemas.openxmlformats.org/officeDocument/2006/relationships" xmlns:p="http://schemas.openxmlformats.org/presentationml/2006/main">
  <p:tag name="PA" val="v5.2.8"/>
</p:tagLst>
</file>

<file path=ppt/tags/tag143.xml><?xml version="1.0" encoding="utf-8"?>
<p:tagLst xmlns:a="http://schemas.openxmlformats.org/drawingml/2006/main" xmlns:r="http://schemas.openxmlformats.org/officeDocument/2006/relationships" xmlns:p="http://schemas.openxmlformats.org/presentationml/2006/main">
  <p:tag name="PA" val="v5.2.8"/>
</p:tagLst>
</file>

<file path=ppt/tags/tag144.xml><?xml version="1.0" encoding="utf-8"?>
<p:tagLst xmlns:a="http://schemas.openxmlformats.org/drawingml/2006/main" xmlns:r="http://schemas.openxmlformats.org/officeDocument/2006/relationships" xmlns:p="http://schemas.openxmlformats.org/presentationml/2006/main">
  <p:tag name="PA" val="v5.2.8"/>
</p:tagLst>
</file>

<file path=ppt/tags/tag145.xml><?xml version="1.0" encoding="utf-8"?>
<p:tagLst xmlns:a="http://schemas.openxmlformats.org/drawingml/2006/main" xmlns:r="http://schemas.openxmlformats.org/officeDocument/2006/relationships" xmlns:p="http://schemas.openxmlformats.org/presentationml/2006/main">
  <p:tag name="PA" val="v5.2.8"/>
</p:tagLst>
</file>

<file path=ppt/tags/tag146.xml><?xml version="1.0" encoding="utf-8"?>
<p:tagLst xmlns:a="http://schemas.openxmlformats.org/drawingml/2006/main" xmlns:r="http://schemas.openxmlformats.org/officeDocument/2006/relationships" xmlns:p="http://schemas.openxmlformats.org/presentationml/2006/main">
  <p:tag name="PA" val="v5.2.8"/>
</p:tagLst>
</file>

<file path=ppt/tags/tag147.xml><?xml version="1.0" encoding="utf-8"?>
<p:tagLst xmlns:a="http://schemas.openxmlformats.org/drawingml/2006/main" xmlns:r="http://schemas.openxmlformats.org/officeDocument/2006/relationships" xmlns:p="http://schemas.openxmlformats.org/presentationml/2006/main">
  <p:tag name="PA" val="v5.2.8"/>
</p:tagLst>
</file>

<file path=ppt/tags/tag148.xml><?xml version="1.0" encoding="utf-8"?>
<p:tagLst xmlns:a="http://schemas.openxmlformats.org/drawingml/2006/main" xmlns:r="http://schemas.openxmlformats.org/officeDocument/2006/relationships" xmlns:p="http://schemas.openxmlformats.org/presentationml/2006/main">
  <p:tag name="PA" val="v5.2.8"/>
</p:tagLst>
</file>

<file path=ppt/tags/tag149.xml><?xml version="1.0" encoding="utf-8"?>
<p:tagLst xmlns:a="http://schemas.openxmlformats.org/drawingml/2006/main" xmlns:r="http://schemas.openxmlformats.org/officeDocument/2006/relationships" xmlns:p="http://schemas.openxmlformats.org/presentationml/2006/main">
  <p:tag name="PA" val="v5.2.8"/>
</p:tagLst>
</file>

<file path=ppt/tags/tag15.xml><?xml version="1.0" encoding="utf-8"?>
<p:tagLst xmlns:a="http://schemas.openxmlformats.org/drawingml/2006/main" xmlns:r="http://schemas.openxmlformats.org/officeDocument/2006/relationships" xmlns:p="http://schemas.openxmlformats.org/presentationml/2006/main">
  <p:tag name="PA" val="v5.2.8"/>
</p:tagLst>
</file>

<file path=ppt/tags/tag150.xml><?xml version="1.0" encoding="utf-8"?>
<p:tagLst xmlns:a="http://schemas.openxmlformats.org/drawingml/2006/main" xmlns:r="http://schemas.openxmlformats.org/officeDocument/2006/relationships" xmlns:p="http://schemas.openxmlformats.org/presentationml/2006/main">
  <p:tag name="PA" val="v5.2.8"/>
</p:tagLst>
</file>

<file path=ppt/tags/tag151.xml><?xml version="1.0" encoding="utf-8"?>
<p:tagLst xmlns:a="http://schemas.openxmlformats.org/drawingml/2006/main" xmlns:r="http://schemas.openxmlformats.org/officeDocument/2006/relationships" xmlns:p="http://schemas.openxmlformats.org/presentationml/2006/main">
  <p:tag name="PA" val="v5.2.8"/>
</p:tagLst>
</file>

<file path=ppt/tags/tag152.xml><?xml version="1.0" encoding="utf-8"?>
<p:tagLst xmlns:a="http://schemas.openxmlformats.org/drawingml/2006/main" xmlns:r="http://schemas.openxmlformats.org/officeDocument/2006/relationships" xmlns:p="http://schemas.openxmlformats.org/presentationml/2006/main">
  <p:tag name="PA" val="v5.2.8"/>
</p:tagLst>
</file>

<file path=ppt/tags/tag153.xml><?xml version="1.0" encoding="utf-8"?>
<p:tagLst xmlns:a="http://schemas.openxmlformats.org/drawingml/2006/main" xmlns:r="http://schemas.openxmlformats.org/officeDocument/2006/relationships" xmlns:p="http://schemas.openxmlformats.org/presentationml/2006/main">
  <p:tag name="PA" val="v5.2.8"/>
</p:tagLst>
</file>

<file path=ppt/tags/tag154.xml><?xml version="1.0" encoding="utf-8"?>
<p:tagLst xmlns:a="http://schemas.openxmlformats.org/drawingml/2006/main" xmlns:r="http://schemas.openxmlformats.org/officeDocument/2006/relationships" xmlns:p="http://schemas.openxmlformats.org/presentationml/2006/main">
  <p:tag name="PA" val="v5.2.8"/>
</p:tagLst>
</file>

<file path=ppt/tags/tag155.xml><?xml version="1.0" encoding="utf-8"?>
<p:tagLst xmlns:a="http://schemas.openxmlformats.org/drawingml/2006/main" xmlns:r="http://schemas.openxmlformats.org/officeDocument/2006/relationships" xmlns:p="http://schemas.openxmlformats.org/presentationml/2006/main">
  <p:tag name="PA" val="v5.2.8"/>
</p:tagLst>
</file>

<file path=ppt/tags/tag156.xml><?xml version="1.0" encoding="utf-8"?>
<p:tagLst xmlns:a="http://schemas.openxmlformats.org/drawingml/2006/main" xmlns:r="http://schemas.openxmlformats.org/officeDocument/2006/relationships" xmlns:p="http://schemas.openxmlformats.org/presentationml/2006/main">
  <p:tag name="PA" val="v5.2.8"/>
</p:tagLst>
</file>

<file path=ppt/tags/tag157.xml><?xml version="1.0" encoding="utf-8"?>
<p:tagLst xmlns:a="http://schemas.openxmlformats.org/drawingml/2006/main" xmlns:r="http://schemas.openxmlformats.org/officeDocument/2006/relationships" xmlns:p="http://schemas.openxmlformats.org/presentationml/2006/main">
  <p:tag name="PA" val="v5.2.8"/>
</p:tagLst>
</file>

<file path=ppt/tags/tag158.xml><?xml version="1.0" encoding="utf-8"?>
<p:tagLst xmlns:a="http://schemas.openxmlformats.org/drawingml/2006/main" xmlns:r="http://schemas.openxmlformats.org/officeDocument/2006/relationships" xmlns:p="http://schemas.openxmlformats.org/presentationml/2006/main">
  <p:tag name="PA" val="v5.2.8"/>
</p:tagLst>
</file>

<file path=ppt/tags/tag159.xml><?xml version="1.0" encoding="utf-8"?>
<p:tagLst xmlns:a="http://schemas.openxmlformats.org/drawingml/2006/main" xmlns:r="http://schemas.openxmlformats.org/officeDocument/2006/relationships" xmlns:p="http://schemas.openxmlformats.org/presentationml/2006/main">
  <p:tag name="PA" val="v5.2.8"/>
</p:tagLst>
</file>

<file path=ppt/tags/tag16.xml><?xml version="1.0" encoding="utf-8"?>
<p:tagLst xmlns:a="http://schemas.openxmlformats.org/drawingml/2006/main" xmlns:r="http://schemas.openxmlformats.org/officeDocument/2006/relationships" xmlns:p="http://schemas.openxmlformats.org/presentationml/2006/main">
  <p:tag name="PA" val="v5.2.8"/>
</p:tagLst>
</file>

<file path=ppt/tags/tag160.xml><?xml version="1.0" encoding="utf-8"?>
<p:tagLst xmlns:a="http://schemas.openxmlformats.org/drawingml/2006/main" xmlns:r="http://schemas.openxmlformats.org/officeDocument/2006/relationships" xmlns:p="http://schemas.openxmlformats.org/presentationml/2006/main">
  <p:tag name="PA" val="v5.2.8"/>
</p:tagLst>
</file>

<file path=ppt/tags/tag161.xml><?xml version="1.0" encoding="utf-8"?>
<p:tagLst xmlns:a="http://schemas.openxmlformats.org/drawingml/2006/main" xmlns:r="http://schemas.openxmlformats.org/officeDocument/2006/relationships" xmlns:p="http://schemas.openxmlformats.org/presentationml/2006/main">
  <p:tag name="PA" val="v5.2.8"/>
</p:tagLst>
</file>

<file path=ppt/tags/tag162.xml><?xml version="1.0" encoding="utf-8"?>
<p:tagLst xmlns:a="http://schemas.openxmlformats.org/drawingml/2006/main" xmlns:r="http://schemas.openxmlformats.org/officeDocument/2006/relationships" xmlns:p="http://schemas.openxmlformats.org/presentationml/2006/main">
  <p:tag name="PA" val="v5.2.8"/>
</p:tagLst>
</file>

<file path=ppt/tags/tag163.xml><?xml version="1.0" encoding="utf-8"?>
<p:tagLst xmlns:a="http://schemas.openxmlformats.org/drawingml/2006/main" xmlns:r="http://schemas.openxmlformats.org/officeDocument/2006/relationships" xmlns:p="http://schemas.openxmlformats.org/presentationml/2006/main">
  <p:tag name="PA" val="v5.2.8"/>
</p:tagLst>
</file>

<file path=ppt/tags/tag164.xml><?xml version="1.0" encoding="utf-8"?>
<p:tagLst xmlns:a="http://schemas.openxmlformats.org/drawingml/2006/main" xmlns:r="http://schemas.openxmlformats.org/officeDocument/2006/relationships" xmlns:p="http://schemas.openxmlformats.org/presentationml/2006/main">
  <p:tag name="PA" val="v5.2.8"/>
</p:tagLst>
</file>

<file path=ppt/tags/tag165.xml><?xml version="1.0" encoding="utf-8"?>
<p:tagLst xmlns:a="http://schemas.openxmlformats.org/drawingml/2006/main" xmlns:r="http://schemas.openxmlformats.org/officeDocument/2006/relationships" xmlns:p="http://schemas.openxmlformats.org/presentationml/2006/main">
  <p:tag name="PA" val="v5.2.8"/>
</p:tagLst>
</file>

<file path=ppt/tags/tag166.xml><?xml version="1.0" encoding="utf-8"?>
<p:tagLst xmlns:a="http://schemas.openxmlformats.org/drawingml/2006/main" xmlns:r="http://schemas.openxmlformats.org/officeDocument/2006/relationships" xmlns:p="http://schemas.openxmlformats.org/presentationml/2006/main">
  <p:tag name="PA" val="v5.2.8"/>
</p:tagLst>
</file>

<file path=ppt/tags/tag167.xml><?xml version="1.0" encoding="utf-8"?>
<p:tagLst xmlns:a="http://schemas.openxmlformats.org/drawingml/2006/main" xmlns:r="http://schemas.openxmlformats.org/officeDocument/2006/relationships" xmlns:p="http://schemas.openxmlformats.org/presentationml/2006/main">
  <p:tag name="PA" val="v5.2.8"/>
</p:tagLst>
</file>

<file path=ppt/tags/tag168.xml><?xml version="1.0" encoding="utf-8"?>
<p:tagLst xmlns:a="http://schemas.openxmlformats.org/drawingml/2006/main" xmlns:r="http://schemas.openxmlformats.org/officeDocument/2006/relationships" xmlns:p="http://schemas.openxmlformats.org/presentationml/2006/main">
  <p:tag name="PA" val="v5.2.8"/>
</p:tagLst>
</file>

<file path=ppt/tags/tag169.xml><?xml version="1.0" encoding="utf-8"?>
<p:tagLst xmlns:a="http://schemas.openxmlformats.org/drawingml/2006/main" xmlns:r="http://schemas.openxmlformats.org/officeDocument/2006/relationships" xmlns:p="http://schemas.openxmlformats.org/presentationml/2006/main">
  <p:tag name="PA" val="v5.2.8"/>
</p:tagLst>
</file>

<file path=ppt/tags/tag17.xml><?xml version="1.0" encoding="utf-8"?>
<p:tagLst xmlns:a="http://schemas.openxmlformats.org/drawingml/2006/main" xmlns:r="http://schemas.openxmlformats.org/officeDocument/2006/relationships" xmlns:p="http://schemas.openxmlformats.org/presentationml/2006/main">
  <p:tag name="PA" val="v5.2.8"/>
</p:tagLst>
</file>

<file path=ppt/tags/tag170.xml><?xml version="1.0" encoding="utf-8"?>
<p:tagLst xmlns:a="http://schemas.openxmlformats.org/drawingml/2006/main" xmlns:r="http://schemas.openxmlformats.org/officeDocument/2006/relationships" xmlns:p="http://schemas.openxmlformats.org/presentationml/2006/main">
  <p:tag name="PA" val="v5.2.8"/>
</p:tagLst>
</file>

<file path=ppt/tags/tag171.xml><?xml version="1.0" encoding="utf-8"?>
<p:tagLst xmlns:a="http://schemas.openxmlformats.org/drawingml/2006/main" xmlns:r="http://schemas.openxmlformats.org/officeDocument/2006/relationships" xmlns:p="http://schemas.openxmlformats.org/presentationml/2006/main">
  <p:tag name="PA" val="v5.2.8"/>
</p:tagLst>
</file>

<file path=ppt/tags/tag172.xml><?xml version="1.0" encoding="utf-8"?>
<p:tagLst xmlns:a="http://schemas.openxmlformats.org/drawingml/2006/main" xmlns:r="http://schemas.openxmlformats.org/officeDocument/2006/relationships" xmlns:p="http://schemas.openxmlformats.org/presentationml/2006/main">
  <p:tag name="PA" val="v5.2.8"/>
</p:tagLst>
</file>

<file path=ppt/tags/tag173.xml><?xml version="1.0" encoding="utf-8"?>
<p:tagLst xmlns:a="http://schemas.openxmlformats.org/drawingml/2006/main" xmlns:r="http://schemas.openxmlformats.org/officeDocument/2006/relationships" xmlns:p="http://schemas.openxmlformats.org/presentationml/2006/main">
  <p:tag name="PA" val="v5.2.8"/>
</p:tagLst>
</file>

<file path=ppt/tags/tag174.xml><?xml version="1.0" encoding="utf-8"?>
<p:tagLst xmlns:a="http://schemas.openxmlformats.org/drawingml/2006/main" xmlns:r="http://schemas.openxmlformats.org/officeDocument/2006/relationships" xmlns:p="http://schemas.openxmlformats.org/presentationml/2006/main">
  <p:tag name="PA" val="v5.2.8"/>
</p:tagLst>
</file>

<file path=ppt/tags/tag175.xml><?xml version="1.0" encoding="utf-8"?>
<p:tagLst xmlns:a="http://schemas.openxmlformats.org/drawingml/2006/main" xmlns:r="http://schemas.openxmlformats.org/officeDocument/2006/relationships" xmlns:p="http://schemas.openxmlformats.org/presentationml/2006/main">
  <p:tag name="PA" val="v5.2.8"/>
</p:tagLst>
</file>

<file path=ppt/tags/tag176.xml><?xml version="1.0" encoding="utf-8"?>
<p:tagLst xmlns:a="http://schemas.openxmlformats.org/drawingml/2006/main" xmlns:r="http://schemas.openxmlformats.org/officeDocument/2006/relationships" xmlns:p="http://schemas.openxmlformats.org/presentationml/2006/main">
  <p:tag name="PA" val="v5.2.8"/>
</p:tagLst>
</file>

<file path=ppt/tags/tag177.xml><?xml version="1.0" encoding="utf-8"?>
<p:tagLst xmlns:a="http://schemas.openxmlformats.org/drawingml/2006/main" xmlns:r="http://schemas.openxmlformats.org/officeDocument/2006/relationships" xmlns:p="http://schemas.openxmlformats.org/presentationml/2006/main">
  <p:tag name="PA" val="v5.2.8"/>
</p:tagLst>
</file>

<file path=ppt/tags/tag178.xml><?xml version="1.0" encoding="utf-8"?>
<p:tagLst xmlns:a="http://schemas.openxmlformats.org/drawingml/2006/main" xmlns:r="http://schemas.openxmlformats.org/officeDocument/2006/relationships" xmlns:p="http://schemas.openxmlformats.org/presentationml/2006/main">
  <p:tag name="PA" val="v5.2.8"/>
</p:tagLst>
</file>

<file path=ppt/tags/tag179.xml><?xml version="1.0" encoding="utf-8"?>
<p:tagLst xmlns:a="http://schemas.openxmlformats.org/drawingml/2006/main" xmlns:r="http://schemas.openxmlformats.org/officeDocument/2006/relationships" xmlns:p="http://schemas.openxmlformats.org/presentationml/2006/main">
  <p:tag name="PA" val="v5.2.8"/>
</p:tagLst>
</file>

<file path=ppt/tags/tag18.xml><?xml version="1.0" encoding="utf-8"?>
<p:tagLst xmlns:a="http://schemas.openxmlformats.org/drawingml/2006/main" xmlns:r="http://schemas.openxmlformats.org/officeDocument/2006/relationships" xmlns:p="http://schemas.openxmlformats.org/presentationml/2006/main">
  <p:tag name="PA" val="v5.2.8"/>
</p:tagLst>
</file>

<file path=ppt/tags/tag180.xml><?xml version="1.0" encoding="utf-8"?>
<p:tagLst xmlns:a="http://schemas.openxmlformats.org/drawingml/2006/main" xmlns:r="http://schemas.openxmlformats.org/officeDocument/2006/relationships" xmlns:p="http://schemas.openxmlformats.org/presentationml/2006/main">
  <p:tag name="PA" val="v5.2.8"/>
</p:tagLst>
</file>

<file path=ppt/tags/tag181.xml><?xml version="1.0" encoding="utf-8"?>
<p:tagLst xmlns:a="http://schemas.openxmlformats.org/drawingml/2006/main" xmlns:r="http://schemas.openxmlformats.org/officeDocument/2006/relationships" xmlns:p="http://schemas.openxmlformats.org/presentationml/2006/main">
  <p:tag name="PA" val="v5.2.8"/>
</p:tagLst>
</file>

<file path=ppt/tags/tag182.xml><?xml version="1.0" encoding="utf-8"?>
<p:tagLst xmlns:a="http://schemas.openxmlformats.org/drawingml/2006/main" xmlns:r="http://schemas.openxmlformats.org/officeDocument/2006/relationships" xmlns:p="http://schemas.openxmlformats.org/presentationml/2006/main">
  <p:tag name="PA" val="v5.2.8"/>
</p:tagLst>
</file>

<file path=ppt/tags/tag183.xml><?xml version="1.0" encoding="utf-8"?>
<p:tagLst xmlns:a="http://schemas.openxmlformats.org/drawingml/2006/main" xmlns:r="http://schemas.openxmlformats.org/officeDocument/2006/relationships" xmlns:p="http://schemas.openxmlformats.org/presentationml/2006/main">
  <p:tag name="PA" val="v5.2.8"/>
</p:tagLst>
</file>

<file path=ppt/tags/tag184.xml><?xml version="1.0" encoding="utf-8"?>
<p:tagLst xmlns:a="http://schemas.openxmlformats.org/drawingml/2006/main" xmlns:r="http://schemas.openxmlformats.org/officeDocument/2006/relationships" xmlns:p="http://schemas.openxmlformats.org/presentationml/2006/main">
  <p:tag name="PA" val="v5.2.8"/>
</p:tagLst>
</file>

<file path=ppt/tags/tag185.xml><?xml version="1.0" encoding="utf-8"?>
<p:tagLst xmlns:a="http://schemas.openxmlformats.org/drawingml/2006/main" xmlns:r="http://schemas.openxmlformats.org/officeDocument/2006/relationships" xmlns:p="http://schemas.openxmlformats.org/presentationml/2006/main">
  <p:tag name="PA" val="v5.2.8"/>
</p:tagLst>
</file>

<file path=ppt/tags/tag186.xml><?xml version="1.0" encoding="utf-8"?>
<p:tagLst xmlns:a="http://schemas.openxmlformats.org/drawingml/2006/main" xmlns:r="http://schemas.openxmlformats.org/officeDocument/2006/relationships" xmlns:p="http://schemas.openxmlformats.org/presentationml/2006/main">
  <p:tag name="PA" val="v5.2.8"/>
</p:tagLst>
</file>

<file path=ppt/tags/tag187.xml><?xml version="1.0" encoding="utf-8"?>
<p:tagLst xmlns:a="http://schemas.openxmlformats.org/drawingml/2006/main" xmlns:r="http://schemas.openxmlformats.org/officeDocument/2006/relationships" xmlns:p="http://schemas.openxmlformats.org/presentationml/2006/main">
  <p:tag name="PA" val="v5.2.8"/>
</p:tagLst>
</file>

<file path=ppt/tags/tag188.xml><?xml version="1.0" encoding="utf-8"?>
<p:tagLst xmlns:a="http://schemas.openxmlformats.org/drawingml/2006/main" xmlns:r="http://schemas.openxmlformats.org/officeDocument/2006/relationships" xmlns:p="http://schemas.openxmlformats.org/presentationml/2006/main">
  <p:tag name="PA" val="v5.2.8"/>
</p:tagLst>
</file>

<file path=ppt/tags/tag189.xml><?xml version="1.0" encoding="utf-8"?>
<p:tagLst xmlns:a="http://schemas.openxmlformats.org/drawingml/2006/main" xmlns:r="http://schemas.openxmlformats.org/officeDocument/2006/relationships" xmlns:p="http://schemas.openxmlformats.org/presentationml/2006/main">
  <p:tag name="PA" val="v5.2.8"/>
</p:tagLst>
</file>

<file path=ppt/tags/tag19.xml><?xml version="1.0" encoding="utf-8"?>
<p:tagLst xmlns:a="http://schemas.openxmlformats.org/drawingml/2006/main" xmlns:r="http://schemas.openxmlformats.org/officeDocument/2006/relationships" xmlns:p="http://schemas.openxmlformats.org/presentationml/2006/main">
  <p:tag name="PA" val="v5.2.8"/>
</p:tagLst>
</file>

<file path=ppt/tags/tag190.xml><?xml version="1.0" encoding="utf-8"?>
<p:tagLst xmlns:a="http://schemas.openxmlformats.org/drawingml/2006/main" xmlns:r="http://schemas.openxmlformats.org/officeDocument/2006/relationships" xmlns:p="http://schemas.openxmlformats.org/presentationml/2006/main">
  <p:tag name="PA" val="v5.2.8"/>
</p:tagLst>
</file>

<file path=ppt/tags/tag191.xml><?xml version="1.0" encoding="utf-8"?>
<p:tagLst xmlns:a="http://schemas.openxmlformats.org/drawingml/2006/main" xmlns:r="http://schemas.openxmlformats.org/officeDocument/2006/relationships" xmlns:p="http://schemas.openxmlformats.org/presentationml/2006/main">
  <p:tag name="PA" val="v5.2.8"/>
</p:tagLst>
</file>

<file path=ppt/tags/tag192.xml><?xml version="1.0" encoding="utf-8"?>
<p:tagLst xmlns:a="http://schemas.openxmlformats.org/drawingml/2006/main" xmlns:r="http://schemas.openxmlformats.org/officeDocument/2006/relationships" xmlns:p="http://schemas.openxmlformats.org/presentationml/2006/main">
  <p:tag name="PA" val="v5.2.8"/>
</p:tagLst>
</file>

<file path=ppt/tags/tag193.xml><?xml version="1.0" encoding="utf-8"?>
<p:tagLst xmlns:a="http://schemas.openxmlformats.org/drawingml/2006/main" xmlns:r="http://schemas.openxmlformats.org/officeDocument/2006/relationships" xmlns:p="http://schemas.openxmlformats.org/presentationml/2006/main">
  <p:tag name="PA" val="v5.2.8"/>
</p:tagLst>
</file>

<file path=ppt/tags/tag194.xml><?xml version="1.0" encoding="utf-8"?>
<p:tagLst xmlns:a="http://schemas.openxmlformats.org/drawingml/2006/main" xmlns:r="http://schemas.openxmlformats.org/officeDocument/2006/relationships" xmlns:p="http://schemas.openxmlformats.org/presentationml/2006/main">
  <p:tag name="PA" val="v5.2.8"/>
</p:tagLst>
</file>

<file path=ppt/tags/tag195.xml><?xml version="1.0" encoding="utf-8"?>
<p:tagLst xmlns:a="http://schemas.openxmlformats.org/drawingml/2006/main" xmlns:r="http://schemas.openxmlformats.org/officeDocument/2006/relationships" xmlns:p="http://schemas.openxmlformats.org/presentationml/2006/main">
  <p:tag name="PA" val="v5.2.8"/>
</p:tagLst>
</file>

<file path=ppt/tags/tag196.xml><?xml version="1.0" encoding="utf-8"?>
<p:tagLst xmlns:a="http://schemas.openxmlformats.org/drawingml/2006/main" xmlns:r="http://schemas.openxmlformats.org/officeDocument/2006/relationships" xmlns:p="http://schemas.openxmlformats.org/presentationml/2006/main">
  <p:tag name="PA" val="v5.2.8"/>
</p:tagLst>
</file>

<file path=ppt/tags/tag197.xml><?xml version="1.0" encoding="utf-8"?>
<p:tagLst xmlns:a="http://schemas.openxmlformats.org/drawingml/2006/main" xmlns:r="http://schemas.openxmlformats.org/officeDocument/2006/relationships" xmlns:p="http://schemas.openxmlformats.org/presentationml/2006/main">
  <p:tag name="PA" val="v5.2.8"/>
</p:tagLst>
</file>

<file path=ppt/tags/tag198.xml><?xml version="1.0" encoding="utf-8"?>
<p:tagLst xmlns:a="http://schemas.openxmlformats.org/drawingml/2006/main" xmlns:r="http://schemas.openxmlformats.org/officeDocument/2006/relationships" xmlns:p="http://schemas.openxmlformats.org/presentationml/2006/main">
  <p:tag name="PA" val="v5.2.8"/>
</p:tagLst>
</file>

<file path=ppt/tags/tag199.xml><?xml version="1.0" encoding="utf-8"?>
<p:tagLst xmlns:a="http://schemas.openxmlformats.org/drawingml/2006/main" xmlns:r="http://schemas.openxmlformats.org/officeDocument/2006/relationships" xmlns:p="http://schemas.openxmlformats.org/presentationml/2006/main">
  <p:tag name="PA" val="v5.2.8"/>
</p:tagLst>
</file>

<file path=ppt/tags/tag2.xml><?xml version="1.0" encoding="utf-8"?>
<p:tagLst xmlns:a="http://schemas.openxmlformats.org/drawingml/2006/main" xmlns:r="http://schemas.openxmlformats.org/officeDocument/2006/relationships" xmlns:p="http://schemas.openxmlformats.org/presentationml/2006/main">
  <p:tag name="PA" val="v5.2.8"/>
</p:tagLst>
</file>

<file path=ppt/tags/tag20.xml><?xml version="1.0" encoding="utf-8"?>
<p:tagLst xmlns:a="http://schemas.openxmlformats.org/drawingml/2006/main" xmlns:r="http://schemas.openxmlformats.org/officeDocument/2006/relationships" xmlns:p="http://schemas.openxmlformats.org/presentationml/2006/main">
  <p:tag name="PA" val="v5.2.8"/>
</p:tagLst>
</file>

<file path=ppt/tags/tag200.xml><?xml version="1.0" encoding="utf-8"?>
<p:tagLst xmlns:a="http://schemas.openxmlformats.org/drawingml/2006/main" xmlns:r="http://schemas.openxmlformats.org/officeDocument/2006/relationships" xmlns:p="http://schemas.openxmlformats.org/presentationml/2006/main">
  <p:tag name="PA" val="v5.2.8"/>
</p:tagLst>
</file>

<file path=ppt/tags/tag201.xml><?xml version="1.0" encoding="utf-8"?>
<p:tagLst xmlns:a="http://schemas.openxmlformats.org/drawingml/2006/main" xmlns:r="http://schemas.openxmlformats.org/officeDocument/2006/relationships" xmlns:p="http://schemas.openxmlformats.org/presentationml/2006/main">
  <p:tag name="PA" val="v5.2.8"/>
</p:tagLst>
</file>

<file path=ppt/tags/tag202.xml><?xml version="1.0" encoding="utf-8"?>
<p:tagLst xmlns:a="http://schemas.openxmlformats.org/drawingml/2006/main" xmlns:r="http://schemas.openxmlformats.org/officeDocument/2006/relationships" xmlns:p="http://schemas.openxmlformats.org/presentationml/2006/main">
  <p:tag name="PA" val="v5.2.8"/>
</p:tagLst>
</file>

<file path=ppt/tags/tag203.xml><?xml version="1.0" encoding="utf-8"?>
<p:tagLst xmlns:a="http://schemas.openxmlformats.org/drawingml/2006/main" xmlns:r="http://schemas.openxmlformats.org/officeDocument/2006/relationships" xmlns:p="http://schemas.openxmlformats.org/presentationml/2006/main">
  <p:tag name="PA" val="v5.2.8"/>
</p:tagLst>
</file>

<file path=ppt/tags/tag204.xml><?xml version="1.0" encoding="utf-8"?>
<p:tagLst xmlns:a="http://schemas.openxmlformats.org/drawingml/2006/main" xmlns:r="http://schemas.openxmlformats.org/officeDocument/2006/relationships" xmlns:p="http://schemas.openxmlformats.org/presentationml/2006/main">
  <p:tag name="PA" val="v5.2.8"/>
</p:tagLst>
</file>

<file path=ppt/tags/tag205.xml><?xml version="1.0" encoding="utf-8"?>
<p:tagLst xmlns:a="http://schemas.openxmlformats.org/drawingml/2006/main" xmlns:r="http://schemas.openxmlformats.org/officeDocument/2006/relationships" xmlns:p="http://schemas.openxmlformats.org/presentationml/2006/main">
  <p:tag name="PA" val="v5.2.8"/>
</p:tagLst>
</file>

<file path=ppt/tags/tag206.xml><?xml version="1.0" encoding="utf-8"?>
<p:tagLst xmlns:a="http://schemas.openxmlformats.org/drawingml/2006/main" xmlns:r="http://schemas.openxmlformats.org/officeDocument/2006/relationships" xmlns:p="http://schemas.openxmlformats.org/presentationml/2006/main">
  <p:tag name="PA" val="v5.2.8"/>
</p:tagLst>
</file>

<file path=ppt/tags/tag207.xml><?xml version="1.0" encoding="utf-8"?>
<p:tagLst xmlns:a="http://schemas.openxmlformats.org/drawingml/2006/main" xmlns:r="http://schemas.openxmlformats.org/officeDocument/2006/relationships" xmlns:p="http://schemas.openxmlformats.org/presentationml/2006/main">
  <p:tag name="PA" val="v5.2.8"/>
</p:tagLst>
</file>

<file path=ppt/tags/tag208.xml><?xml version="1.0" encoding="utf-8"?>
<p:tagLst xmlns:a="http://schemas.openxmlformats.org/drawingml/2006/main" xmlns:r="http://schemas.openxmlformats.org/officeDocument/2006/relationships" xmlns:p="http://schemas.openxmlformats.org/presentationml/2006/main">
  <p:tag name="PA" val="v5.2.8"/>
</p:tagLst>
</file>

<file path=ppt/tags/tag209.xml><?xml version="1.0" encoding="utf-8"?>
<p:tagLst xmlns:a="http://schemas.openxmlformats.org/drawingml/2006/main" xmlns:r="http://schemas.openxmlformats.org/officeDocument/2006/relationships" xmlns:p="http://schemas.openxmlformats.org/presentationml/2006/main">
  <p:tag name="PA" val="v5.2.8"/>
</p:tagLst>
</file>

<file path=ppt/tags/tag21.xml><?xml version="1.0" encoding="utf-8"?>
<p:tagLst xmlns:a="http://schemas.openxmlformats.org/drawingml/2006/main" xmlns:r="http://schemas.openxmlformats.org/officeDocument/2006/relationships" xmlns:p="http://schemas.openxmlformats.org/presentationml/2006/main">
  <p:tag name="PA" val="v5.2.8"/>
</p:tagLst>
</file>

<file path=ppt/tags/tag210.xml><?xml version="1.0" encoding="utf-8"?>
<p:tagLst xmlns:a="http://schemas.openxmlformats.org/drawingml/2006/main" xmlns:r="http://schemas.openxmlformats.org/officeDocument/2006/relationships" xmlns:p="http://schemas.openxmlformats.org/presentationml/2006/main">
  <p:tag name="PA" val="v5.2.8"/>
</p:tagLst>
</file>

<file path=ppt/tags/tag211.xml><?xml version="1.0" encoding="utf-8"?>
<p:tagLst xmlns:a="http://schemas.openxmlformats.org/drawingml/2006/main" xmlns:r="http://schemas.openxmlformats.org/officeDocument/2006/relationships" xmlns:p="http://schemas.openxmlformats.org/presentationml/2006/main">
  <p:tag name="PA" val="v5.2.8"/>
</p:tagLst>
</file>

<file path=ppt/tags/tag212.xml><?xml version="1.0" encoding="utf-8"?>
<p:tagLst xmlns:a="http://schemas.openxmlformats.org/drawingml/2006/main" xmlns:r="http://schemas.openxmlformats.org/officeDocument/2006/relationships" xmlns:p="http://schemas.openxmlformats.org/presentationml/2006/main">
  <p:tag name="PA" val="v5.2.8"/>
</p:tagLst>
</file>

<file path=ppt/tags/tag213.xml><?xml version="1.0" encoding="utf-8"?>
<p:tagLst xmlns:a="http://schemas.openxmlformats.org/drawingml/2006/main" xmlns:r="http://schemas.openxmlformats.org/officeDocument/2006/relationships" xmlns:p="http://schemas.openxmlformats.org/presentationml/2006/main">
  <p:tag name="PA" val="v5.2.8"/>
</p:tagLst>
</file>

<file path=ppt/tags/tag214.xml><?xml version="1.0" encoding="utf-8"?>
<p:tagLst xmlns:a="http://schemas.openxmlformats.org/drawingml/2006/main" xmlns:r="http://schemas.openxmlformats.org/officeDocument/2006/relationships" xmlns:p="http://schemas.openxmlformats.org/presentationml/2006/main">
  <p:tag name="PA" val="v5.2.8"/>
</p:tagLst>
</file>

<file path=ppt/tags/tag215.xml><?xml version="1.0" encoding="utf-8"?>
<p:tagLst xmlns:a="http://schemas.openxmlformats.org/drawingml/2006/main" xmlns:r="http://schemas.openxmlformats.org/officeDocument/2006/relationships" xmlns:p="http://schemas.openxmlformats.org/presentationml/2006/main">
  <p:tag name="PA" val="v5.2.8"/>
</p:tagLst>
</file>

<file path=ppt/tags/tag216.xml><?xml version="1.0" encoding="utf-8"?>
<p:tagLst xmlns:a="http://schemas.openxmlformats.org/drawingml/2006/main" xmlns:r="http://schemas.openxmlformats.org/officeDocument/2006/relationships" xmlns:p="http://schemas.openxmlformats.org/presentationml/2006/main">
  <p:tag name="PA" val="v5.2.8"/>
</p:tagLst>
</file>

<file path=ppt/tags/tag217.xml><?xml version="1.0" encoding="utf-8"?>
<p:tagLst xmlns:a="http://schemas.openxmlformats.org/drawingml/2006/main" xmlns:r="http://schemas.openxmlformats.org/officeDocument/2006/relationships" xmlns:p="http://schemas.openxmlformats.org/presentationml/2006/main">
  <p:tag name="PA" val="v5.2.8"/>
</p:tagLst>
</file>

<file path=ppt/tags/tag218.xml><?xml version="1.0" encoding="utf-8"?>
<p:tagLst xmlns:a="http://schemas.openxmlformats.org/drawingml/2006/main" xmlns:r="http://schemas.openxmlformats.org/officeDocument/2006/relationships" xmlns:p="http://schemas.openxmlformats.org/presentationml/2006/main">
  <p:tag name="PA" val="v5.2.8"/>
</p:tagLst>
</file>

<file path=ppt/tags/tag219.xml><?xml version="1.0" encoding="utf-8"?>
<p:tagLst xmlns:a="http://schemas.openxmlformats.org/drawingml/2006/main" xmlns:r="http://schemas.openxmlformats.org/officeDocument/2006/relationships" xmlns:p="http://schemas.openxmlformats.org/presentationml/2006/main">
  <p:tag name="PA" val="v5.2.8"/>
</p:tagLst>
</file>

<file path=ppt/tags/tag22.xml><?xml version="1.0" encoding="utf-8"?>
<p:tagLst xmlns:a="http://schemas.openxmlformats.org/drawingml/2006/main" xmlns:r="http://schemas.openxmlformats.org/officeDocument/2006/relationships" xmlns:p="http://schemas.openxmlformats.org/presentationml/2006/main">
  <p:tag name="PA" val="v5.2.8"/>
</p:tagLst>
</file>

<file path=ppt/tags/tag220.xml><?xml version="1.0" encoding="utf-8"?>
<p:tagLst xmlns:a="http://schemas.openxmlformats.org/drawingml/2006/main" xmlns:r="http://schemas.openxmlformats.org/officeDocument/2006/relationships" xmlns:p="http://schemas.openxmlformats.org/presentationml/2006/main">
  <p:tag name="PA" val="v5.2.8"/>
</p:tagLst>
</file>

<file path=ppt/tags/tag221.xml><?xml version="1.0" encoding="utf-8"?>
<p:tagLst xmlns:a="http://schemas.openxmlformats.org/drawingml/2006/main" xmlns:r="http://schemas.openxmlformats.org/officeDocument/2006/relationships" xmlns:p="http://schemas.openxmlformats.org/presentationml/2006/main">
  <p:tag name="PA" val="v5.2.8"/>
</p:tagLst>
</file>

<file path=ppt/tags/tag222.xml><?xml version="1.0" encoding="utf-8"?>
<p:tagLst xmlns:a="http://schemas.openxmlformats.org/drawingml/2006/main" xmlns:r="http://schemas.openxmlformats.org/officeDocument/2006/relationships" xmlns:p="http://schemas.openxmlformats.org/presentationml/2006/main">
  <p:tag name="PA" val="v5.2.8"/>
</p:tagLst>
</file>

<file path=ppt/tags/tag223.xml><?xml version="1.0" encoding="utf-8"?>
<p:tagLst xmlns:a="http://schemas.openxmlformats.org/drawingml/2006/main" xmlns:r="http://schemas.openxmlformats.org/officeDocument/2006/relationships" xmlns:p="http://schemas.openxmlformats.org/presentationml/2006/main">
  <p:tag name="PA" val="v5.2.8"/>
</p:tagLst>
</file>

<file path=ppt/tags/tag224.xml><?xml version="1.0" encoding="utf-8"?>
<p:tagLst xmlns:a="http://schemas.openxmlformats.org/drawingml/2006/main" xmlns:r="http://schemas.openxmlformats.org/officeDocument/2006/relationships" xmlns:p="http://schemas.openxmlformats.org/presentationml/2006/main">
  <p:tag name="PA" val="v5.2.8"/>
</p:tagLst>
</file>

<file path=ppt/tags/tag225.xml><?xml version="1.0" encoding="utf-8"?>
<p:tagLst xmlns:a="http://schemas.openxmlformats.org/drawingml/2006/main" xmlns:r="http://schemas.openxmlformats.org/officeDocument/2006/relationships" xmlns:p="http://schemas.openxmlformats.org/presentationml/2006/main">
  <p:tag name="PA" val="v5.2.8"/>
</p:tagLst>
</file>

<file path=ppt/tags/tag226.xml><?xml version="1.0" encoding="utf-8"?>
<p:tagLst xmlns:a="http://schemas.openxmlformats.org/drawingml/2006/main" xmlns:r="http://schemas.openxmlformats.org/officeDocument/2006/relationships" xmlns:p="http://schemas.openxmlformats.org/presentationml/2006/main">
  <p:tag name="PA" val="v5.2.8"/>
</p:tagLst>
</file>

<file path=ppt/tags/tag227.xml><?xml version="1.0" encoding="utf-8"?>
<p:tagLst xmlns:a="http://schemas.openxmlformats.org/drawingml/2006/main" xmlns:r="http://schemas.openxmlformats.org/officeDocument/2006/relationships" xmlns:p="http://schemas.openxmlformats.org/presentationml/2006/main">
  <p:tag name="PA" val="v5.2.8"/>
</p:tagLst>
</file>

<file path=ppt/tags/tag228.xml><?xml version="1.0" encoding="utf-8"?>
<p:tagLst xmlns:a="http://schemas.openxmlformats.org/drawingml/2006/main" xmlns:r="http://schemas.openxmlformats.org/officeDocument/2006/relationships" xmlns:p="http://schemas.openxmlformats.org/presentationml/2006/main">
  <p:tag name="PA" val="v5.2.8"/>
</p:tagLst>
</file>

<file path=ppt/tags/tag229.xml><?xml version="1.0" encoding="utf-8"?>
<p:tagLst xmlns:a="http://schemas.openxmlformats.org/drawingml/2006/main" xmlns:r="http://schemas.openxmlformats.org/officeDocument/2006/relationships" xmlns:p="http://schemas.openxmlformats.org/presentationml/2006/main">
  <p:tag name="PA" val="v5.2.8"/>
</p:tagLst>
</file>

<file path=ppt/tags/tag23.xml><?xml version="1.0" encoding="utf-8"?>
<p:tagLst xmlns:a="http://schemas.openxmlformats.org/drawingml/2006/main" xmlns:r="http://schemas.openxmlformats.org/officeDocument/2006/relationships" xmlns:p="http://schemas.openxmlformats.org/presentationml/2006/main">
  <p:tag name="PA" val="v5.2.8"/>
</p:tagLst>
</file>

<file path=ppt/tags/tag230.xml><?xml version="1.0" encoding="utf-8"?>
<p:tagLst xmlns:a="http://schemas.openxmlformats.org/drawingml/2006/main" xmlns:r="http://schemas.openxmlformats.org/officeDocument/2006/relationships" xmlns:p="http://schemas.openxmlformats.org/presentationml/2006/main">
  <p:tag name="PA" val="v5.2.8"/>
</p:tagLst>
</file>

<file path=ppt/tags/tag231.xml><?xml version="1.0" encoding="utf-8"?>
<p:tagLst xmlns:a="http://schemas.openxmlformats.org/drawingml/2006/main" xmlns:r="http://schemas.openxmlformats.org/officeDocument/2006/relationships" xmlns:p="http://schemas.openxmlformats.org/presentationml/2006/main">
  <p:tag name="PA" val="v5.2.8"/>
</p:tagLst>
</file>

<file path=ppt/tags/tag232.xml><?xml version="1.0" encoding="utf-8"?>
<p:tagLst xmlns:a="http://schemas.openxmlformats.org/drawingml/2006/main" xmlns:r="http://schemas.openxmlformats.org/officeDocument/2006/relationships" xmlns:p="http://schemas.openxmlformats.org/presentationml/2006/main">
  <p:tag name="PA" val="v5.2.8"/>
</p:tagLst>
</file>

<file path=ppt/tags/tag233.xml><?xml version="1.0" encoding="utf-8"?>
<p:tagLst xmlns:a="http://schemas.openxmlformats.org/drawingml/2006/main" xmlns:r="http://schemas.openxmlformats.org/officeDocument/2006/relationships" xmlns:p="http://schemas.openxmlformats.org/presentationml/2006/main">
  <p:tag name="PA" val="v5.2.8"/>
</p:tagLst>
</file>

<file path=ppt/tags/tag234.xml><?xml version="1.0" encoding="utf-8"?>
<p:tagLst xmlns:a="http://schemas.openxmlformats.org/drawingml/2006/main" xmlns:r="http://schemas.openxmlformats.org/officeDocument/2006/relationships" xmlns:p="http://schemas.openxmlformats.org/presentationml/2006/main">
  <p:tag name="PA" val="v5.2.8"/>
</p:tagLst>
</file>

<file path=ppt/tags/tag235.xml><?xml version="1.0" encoding="utf-8"?>
<p:tagLst xmlns:a="http://schemas.openxmlformats.org/drawingml/2006/main" xmlns:r="http://schemas.openxmlformats.org/officeDocument/2006/relationships" xmlns:p="http://schemas.openxmlformats.org/presentationml/2006/main">
  <p:tag name="PA" val="v5.2.8"/>
</p:tagLst>
</file>

<file path=ppt/tags/tag236.xml><?xml version="1.0" encoding="utf-8"?>
<p:tagLst xmlns:a="http://schemas.openxmlformats.org/drawingml/2006/main" xmlns:r="http://schemas.openxmlformats.org/officeDocument/2006/relationships" xmlns:p="http://schemas.openxmlformats.org/presentationml/2006/main">
  <p:tag name="PA" val="v5.2.8"/>
</p:tagLst>
</file>

<file path=ppt/tags/tag237.xml><?xml version="1.0" encoding="utf-8"?>
<p:tagLst xmlns:a="http://schemas.openxmlformats.org/drawingml/2006/main" xmlns:r="http://schemas.openxmlformats.org/officeDocument/2006/relationships" xmlns:p="http://schemas.openxmlformats.org/presentationml/2006/main">
  <p:tag name="PA" val="v5.2.8"/>
</p:tagLst>
</file>

<file path=ppt/tags/tag238.xml><?xml version="1.0" encoding="utf-8"?>
<p:tagLst xmlns:a="http://schemas.openxmlformats.org/drawingml/2006/main" xmlns:r="http://schemas.openxmlformats.org/officeDocument/2006/relationships" xmlns:p="http://schemas.openxmlformats.org/presentationml/2006/main">
  <p:tag name="PA" val="v5.2.8"/>
</p:tagLst>
</file>

<file path=ppt/tags/tag239.xml><?xml version="1.0" encoding="utf-8"?>
<p:tagLst xmlns:a="http://schemas.openxmlformats.org/drawingml/2006/main" xmlns:r="http://schemas.openxmlformats.org/officeDocument/2006/relationships" xmlns:p="http://schemas.openxmlformats.org/presentationml/2006/main">
  <p:tag name="PA" val="v5.2.8"/>
</p:tagLst>
</file>

<file path=ppt/tags/tag24.xml><?xml version="1.0" encoding="utf-8"?>
<p:tagLst xmlns:a="http://schemas.openxmlformats.org/drawingml/2006/main" xmlns:r="http://schemas.openxmlformats.org/officeDocument/2006/relationships" xmlns:p="http://schemas.openxmlformats.org/presentationml/2006/main">
  <p:tag name="PA" val="v5.2.8"/>
</p:tagLst>
</file>

<file path=ppt/tags/tag240.xml><?xml version="1.0" encoding="utf-8"?>
<p:tagLst xmlns:a="http://schemas.openxmlformats.org/drawingml/2006/main" xmlns:r="http://schemas.openxmlformats.org/officeDocument/2006/relationships" xmlns:p="http://schemas.openxmlformats.org/presentationml/2006/main">
  <p:tag name="PA" val="v5.2.8"/>
</p:tagLst>
</file>

<file path=ppt/tags/tag241.xml><?xml version="1.0" encoding="utf-8"?>
<p:tagLst xmlns:a="http://schemas.openxmlformats.org/drawingml/2006/main" xmlns:r="http://schemas.openxmlformats.org/officeDocument/2006/relationships" xmlns:p="http://schemas.openxmlformats.org/presentationml/2006/main">
  <p:tag name="PA" val="v5.2.8"/>
</p:tagLst>
</file>

<file path=ppt/tags/tag242.xml><?xml version="1.0" encoding="utf-8"?>
<p:tagLst xmlns:a="http://schemas.openxmlformats.org/drawingml/2006/main" xmlns:r="http://schemas.openxmlformats.org/officeDocument/2006/relationships" xmlns:p="http://schemas.openxmlformats.org/presentationml/2006/main">
  <p:tag name="PA" val="v5.2.8"/>
</p:tagLst>
</file>

<file path=ppt/tags/tag243.xml><?xml version="1.0" encoding="utf-8"?>
<p:tagLst xmlns:a="http://schemas.openxmlformats.org/drawingml/2006/main" xmlns:r="http://schemas.openxmlformats.org/officeDocument/2006/relationships" xmlns:p="http://schemas.openxmlformats.org/presentationml/2006/main">
  <p:tag name="PA" val="v5.2.8"/>
</p:tagLst>
</file>

<file path=ppt/tags/tag244.xml><?xml version="1.0" encoding="utf-8"?>
<p:tagLst xmlns:a="http://schemas.openxmlformats.org/drawingml/2006/main" xmlns:r="http://schemas.openxmlformats.org/officeDocument/2006/relationships" xmlns:p="http://schemas.openxmlformats.org/presentationml/2006/main">
  <p:tag name="PA" val="v5.2.8"/>
</p:tagLst>
</file>

<file path=ppt/tags/tag245.xml><?xml version="1.0" encoding="utf-8"?>
<p:tagLst xmlns:a="http://schemas.openxmlformats.org/drawingml/2006/main" xmlns:r="http://schemas.openxmlformats.org/officeDocument/2006/relationships" xmlns:p="http://schemas.openxmlformats.org/presentationml/2006/main">
  <p:tag name="PA" val="v5.2.8"/>
</p:tagLst>
</file>

<file path=ppt/tags/tag246.xml><?xml version="1.0" encoding="utf-8"?>
<p:tagLst xmlns:a="http://schemas.openxmlformats.org/drawingml/2006/main" xmlns:r="http://schemas.openxmlformats.org/officeDocument/2006/relationships" xmlns:p="http://schemas.openxmlformats.org/presentationml/2006/main">
  <p:tag name="PA" val="v5.2.8"/>
</p:tagLst>
</file>

<file path=ppt/tags/tag247.xml><?xml version="1.0" encoding="utf-8"?>
<p:tagLst xmlns:a="http://schemas.openxmlformats.org/drawingml/2006/main" xmlns:r="http://schemas.openxmlformats.org/officeDocument/2006/relationships" xmlns:p="http://schemas.openxmlformats.org/presentationml/2006/main">
  <p:tag name="PA" val="v5.2.8"/>
</p:tagLst>
</file>

<file path=ppt/tags/tag248.xml><?xml version="1.0" encoding="utf-8"?>
<p:tagLst xmlns:a="http://schemas.openxmlformats.org/drawingml/2006/main" xmlns:r="http://schemas.openxmlformats.org/officeDocument/2006/relationships" xmlns:p="http://schemas.openxmlformats.org/presentationml/2006/main">
  <p:tag name="PA" val="v5.2.8"/>
</p:tagLst>
</file>

<file path=ppt/tags/tag249.xml><?xml version="1.0" encoding="utf-8"?>
<p:tagLst xmlns:a="http://schemas.openxmlformats.org/drawingml/2006/main" xmlns:r="http://schemas.openxmlformats.org/officeDocument/2006/relationships" xmlns:p="http://schemas.openxmlformats.org/presentationml/2006/main">
  <p:tag name="PA" val="v5.2.8"/>
</p:tagLst>
</file>

<file path=ppt/tags/tag25.xml><?xml version="1.0" encoding="utf-8"?>
<p:tagLst xmlns:a="http://schemas.openxmlformats.org/drawingml/2006/main" xmlns:r="http://schemas.openxmlformats.org/officeDocument/2006/relationships" xmlns:p="http://schemas.openxmlformats.org/presentationml/2006/main">
  <p:tag name="PA" val="v5.2.8"/>
</p:tagLst>
</file>

<file path=ppt/tags/tag250.xml><?xml version="1.0" encoding="utf-8"?>
<p:tagLst xmlns:a="http://schemas.openxmlformats.org/drawingml/2006/main" xmlns:r="http://schemas.openxmlformats.org/officeDocument/2006/relationships" xmlns:p="http://schemas.openxmlformats.org/presentationml/2006/main">
  <p:tag name="PA" val="v5.2.8"/>
</p:tagLst>
</file>

<file path=ppt/tags/tag251.xml><?xml version="1.0" encoding="utf-8"?>
<p:tagLst xmlns:a="http://schemas.openxmlformats.org/drawingml/2006/main" xmlns:r="http://schemas.openxmlformats.org/officeDocument/2006/relationships" xmlns:p="http://schemas.openxmlformats.org/presentationml/2006/main">
  <p:tag name="PA" val="v5.2.8"/>
</p:tagLst>
</file>

<file path=ppt/tags/tag26.xml><?xml version="1.0" encoding="utf-8"?>
<p:tagLst xmlns:a="http://schemas.openxmlformats.org/drawingml/2006/main" xmlns:r="http://schemas.openxmlformats.org/officeDocument/2006/relationships" xmlns:p="http://schemas.openxmlformats.org/presentationml/2006/main">
  <p:tag name="PA" val="v5.2.8"/>
</p:tagLst>
</file>

<file path=ppt/tags/tag27.xml><?xml version="1.0" encoding="utf-8"?>
<p:tagLst xmlns:a="http://schemas.openxmlformats.org/drawingml/2006/main" xmlns:r="http://schemas.openxmlformats.org/officeDocument/2006/relationships" xmlns:p="http://schemas.openxmlformats.org/presentationml/2006/main">
  <p:tag name="PA" val="v5.2.8"/>
</p:tagLst>
</file>

<file path=ppt/tags/tag28.xml><?xml version="1.0" encoding="utf-8"?>
<p:tagLst xmlns:a="http://schemas.openxmlformats.org/drawingml/2006/main" xmlns:r="http://schemas.openxmlformats.org/officeDocument/2006/relationships" xmlns:p="http://schemas.openxmlformats.org/presentationml/2006/main">
  <p:tag name="PA" val="v5.2.8"/>
</p:tagLst>
</file>

<file path=ppt/tags/tag29.xml><?xml version="1.0" encoding="utf-8"?>
<p:tagLst xmlns:a="http://schemas.openxmlformats.org/drawingml/2006/main" xmlns:r="http://schemas.openxmlformats.org/officeDocument/2006/relationships" xmlns:p="http://schemas.openxmlformats.org/presentationml/2006/main">
  <p:tag name="PA" val="v5.2.8"/>
</p:tagLst>
</file>

<file path=ppt/tags/tag3.xml><?xml version="1.0" encoding="utf-8"?>
<p:tagLst xmlns:a="http://schemas.openxmlformats.org/drawingml/2006/main" xmlns:r="http://schemas.openxmlformats.org/officeDocument/2006/relationships" xmlns:p="http://schemas.openxmlformats.org/presentationml/2006/main">
  <p:tag name="PA" val="v5.2.8"/>
</p:tagLst>
</file>

<file path=ppt/tags/tag30.xml><?xml version="1.0" encoding="utf-8"?>
<p:tagLst xmlns:a="http://schemas.openxmlformats.org/drawingml/2006/main" xmlns:r="http://schemas.openxmlformats.org/officeDocument/2006/relationships" xmlns:p="http://schemas.openxmlformats.org/presentationml/2006/main">
  <p:tag name="PA" val="v5.2.8"/>
</p:tagLst>
</file>

<file path=ppt/tags/tag31.xml><?xml version="1.0" encoding="utf-8"?>
<p:tagLst xmlns:a="http://schemas.openxmlformats.org/drawingml/2006/main" xmlns:r="http://schemas.openxmlformats.org/officeDocument/2006/relationships" xmlns:p="http://schemas.openxmlformats.org/presentationml/2006/main">
  <p:tag name="PA" val="v5.2.8"/>
</p:tagLst>
</file>

<file path=ppt/tags/tag32.xml><?xml version="1.0" encoding="utf-8"?>
<p:tagLst xmlns:a="http://schemas.openxmlformats.org/drawingml/2006/main" xmlns:r="http://schemas.openxmlformats.org/officeDocument/2006/relationships" xmlns:p="http://schemas.openxmlformats.org/presentationml/2006/main">
  <p:tag name="PA" val="v5.2.8"/>
</p:tagLst>
</file>

<file path=ppt/tags/tag33.xml><?xml version="1.0" encoding="utf-8"?>
<p:tagLst xmlns:a="http://schemas.openxmlformats.org/drawingml/2006/main" xmlns:r="http://schemas.openxmlformats.org/officeDocument/2006/relationships" xmlns:p="http://schemas.openxmlformats.org/presentationml/2006/main">
  <p:tag name="PA" val="v5.2.8"/>
</p:tagLst>
</file>

<file path=ppt/tags/tag34.xml><?xml version="1.0" encoding="utf-8"?>
<p:tagLst xmlns:a="http://schemas.openxmlformats.org/drawingml/2006/main" xmlns:r="http://schemas.openxmlformats.org/officeDocument/2006/relationships" xmlns:p="http://schemas.openxmlformats.org/presentationml/2006/main">
  <p:tag name="PA" val="v5.2.8"/>
</p:tagLst>
</file>

<file path=ppt/tags/tag35.xml><?xml version="1.0" encoding="utf-8"?>
<p:tagLst xmlns:a="http://schemas.openxmlformats.org/drawingml/2006/main" xmlns:r="http://schemas.openxmlformats.org/officeDocument/2006/relationships" xmlns:p="http://schemas.openxmlformats.org/presentationml/2006/main">
  <p:tag name="PA" val="v5.2.8"/>
</p:tagLst>
</file>

<file path=ppt/tags/tag36.xml><?xml version="1.0" encoding="utf-8"?>
<p:tagLst xmlns:a="http://schemas.openxmlformats.org/drawingml/2006/main" xmlns:r="http://schemas.openxmlformats.org/officeDocument/2006/relationships" xmlns:p="http://schemas.openxmlformats.org/presentationml/2006/main">
  <p:tag name="PA" val="v5.2.8"/>
</p:tagLst>
</file>

<file path=ppt/tags/tag37.xml><?xml version="1.0" encoding="utf-8"?>
<p:tagLst xmlns:a="http://schemas.openxmlformats.org/drawingml/2006/main" xmlns:r="http://schemas.openxmlformats.org/officeDocument/2006/relationships" xmlns:p="http://schemas.openxmlformats.org/presentationml/2006/main">
  <p:tag name="PA" val="v5.2.8"/>
</p:tagLst>
</file>

<file path=ppt/tags/tag38.xml><?xml version="1.0" encoding="utf-8"?>
<p:tagLst xmlns:a="http://schemas.openxmlformats.org/drawingml/2006/main" xmlns:r="http://schemas.openxmlformats.org/officeDocument/2006/relationships" xmlns:p="http://schemas.openxmlformats.org/presentationml/2006/main">
  <p:tag name="PA" val="v5.2.8"/>
</p:tagLst>
</file>

<file path=ppt/tags/tag39.xml><?xml version="1.0" encoding="utf-8"?>
<p:tagLst xmlns:a="http://schemas.openxmlformats.org/drawingml/2006/main" xmlns:r="http://schemas.openxmlformats.org/officeDocument/2006/relationships" xmlns:p="http://schemas.openxmlformats.org/presentationml/2006/main">
  <p:tag name="PA" val="v5.2.8"/>
</p:tagLst>
</file>

<file path=ppt/tags/tag4.xml><?xml version="1.0" encoding="utf-8"?>
<p:tagLst xmlns:a="http://schemas.openxmlformats.org/drawingml/2006/main" xmlns:r="http://schemas.openxmlformats.org/officeDocument/2006/relationships" xmlns:p="http://schemas.openxmlformats.org/presentationml/2006/main">
  <p:tag name="PA" val="v5.2.8"/>
</p:tagLst>
</file>

<file path=ppt/tags/tag40.xml><?xml version="1.0" encoding="utf-8"?>
<p:tagLst xmlns:a="http://schemas.openxmlformats.org/drawingml/2006/main" xmlns:r="http://schemas.openxmlformats.org/officeDocument/2006/relationships" xmlns:p="http://schemas.openxmlformats.org/presentationml/2006/main">
  <p:tag name="PA" val="v5.2.8"/>
</p:tagLst>
</file>

<file path=ppt/tags/tag41.xml><?xml version="1.0" encoding="utf-8"?>
<p:tagLst xmlns:a="http://schemas.openxmlformats.org/drawingml/2006/main" xmlns:r="http://schemas.openxmlformats.org/officeDocument/2006/relationships" xmlns:p="http://schemas.openxmlformats.org/presentationml/2006/main">
  <p:tag name="PA" val="v5.2.8"/>
</p:tagLst>
</file>

<file path=ppt/tags/tag42.xml><?xml version="1.0" encoding="utf-8"?>
<p:tagLst xmlns:a="http://schemas.openxmlformats.org/drawingml/2006/main" xmlns:r="http://schemas.openxmlformats.org/officeDocument/2006/relationships" xmlns:p="http://schemas.openxmlformats.org/presentationml/2006/main">
  <p:tag name="PA" val="v5.2.8"/>
</p:tagLst>
</file>

<file path=ppt/tags/tag43.xml><?xml version="1.0" encoding="utf-8"?>
<p:tagLst xmlns:a="http://schemas.openxmlformats.org/drawingml/2006/main" xmlns:r="http://schemas.openxmlformats.org/officeDocument/2006/relationships" xmlns:p="http://schemas.openxmlformats.org/presentationml/2006/main">
  <p:tag name="PA" val="v5.2.8"/>
</p:tagLst>
</file>

<file path=ppt/tags/tag44.xml><?xml version="1.0" encoding="utf-8"?>
<p:tagLst xmlns:a="http://schemas.openxmlformats.org/drawingml/2006/main" xmlns:r="http://schemas.openxmlformats.org/officeDocument/2006/relationships" xmlns:p="http://schemas.openxmlformats.org/presentationml/2006/main">
  <p:tag name="PA" val="v5.2.8"/>
</p:tagLst>
</file>

<file path=ppt/tags/tag45.xml><?xml version="1.0" encoding="utf-8"?>
<p:tagLst xmlns:a="http://schemas.openxmlformats.org/drawingml/2006/main" xmlns:r="http://schemas.openxmlformats.org/officeDocument/2006/relationships" xmlns:p="http://schemas.openxmlformats.org/presentationml/2006/main">
  <p:tag name="PA" val="v5.2.8"/>
</p:tagLst>
</file>

<file path=ppt/tags/tag46.xml><?xml version="1.0" encoding="utf-8"?>
<p:tagLst xmlns:a="http://schemas.openxmlformats.org/drawingml/2006/main" xmlns:r="http://schemas.openxmlformats.org/officeDocument/2006/relationships" xmlns:p="http://schemas.openxmlformats.org/presentationml/2006/main">
  <p:tag name="PA" val="v5.2.8"/>
</p:tagLst>
</file>

<file path=ppt/tags/tag47.xml><?xml version="1.0" encoding="utf-8"?>
<p:tagLst xmlns:a="http://schemas.openxmlformats.org/drawingml/2006/main" xmlns:r="http://schemas.openxmlformats.org/officeDocument/2006/relationships" xmlns:p="http://schemas.openxmlformats.org/presentationml/2006/main">
  <p:tag name="PA" val="v5.2.8"/>
</p:tagLst>
</file>

<file path=ppt/tags/tag48.xml><?xml version="1.0" encoding="utf-8"?>
<p:tagLst xmlns:a="http://schemas.openxmlformats.org/drawingml/2006/main" xmlns:r="http://schemas.openxmlformats.org/officeDocument/2006/relationships" xmlns:p="http://schemas.openxmlformats.org/presentationml/2006/main">
  <p:tag name="PA" val="v5.2.8"/>
</p:tagLst>
</file>

<file path=ppt/tags/tag49.xml><?xml version="1.0" encoding="utf-8"?>
<p:tagLst xmlns:a="http://schemas.openxmlformats.org/drawingml/2006/main" xmlns:r="http://schemas.openxmlformats.org/officeDocument/2006/relationships" xmlns:p="http://schemas.openxmlformats.org/presentationml/2006/main">
  <p:tag name="PA" val="v5.2.8"/>
</p:tagLst>
</file>

<file path=ppt/tags/tag5.xml><?xml version="1.0" encoding="utf-8"?>
<p:tagLst xmlns:a="http://schemas.openxmlformats.org/drawingml/2006/main" xmlns:r="http://schemas.openxmlformats.org/officeDocument/2006/relationships" xmlns:p="http://schemas.openxmlformats.org/presentationml/2006/main">
  <p:tag name="PA" val="v5.2.8"/>
</p:tagLst>
</file>

<file path=ppt/tags/tag50.xml><?xml version="1.0" encoding="utf-8"?>
<p:tagLst xmlns:a="http://schemas.openxmlformats.org/drawingml/2006/main" xmlns:r="http://schemas.openxmlformats.org/officeDocument/2006/relationships" xmlns:p="http://schemas.openxmlformats.org/presentationml/2006/main">
  <p:tag name="PA" val="v5.2.8"/>
</p:tagLst>
</file>

<file path=ppt/tags/tag51.xml><?xml version="1.0" encoding="utf-8"?>
<p:tagLst xmlns:a="http://schemas.openxmlformats.org/drawingml/2006/main" xmlns:r="http://schemas.openxmlformats.org/officeDocument/2006/relationships" xmlns:p="http://schemas.openxmlformats.org/presentationml/2006/main">
  <p:tag name="PA" val="v5.2.8"/>
</p:tagLst>
</file>

<file path=ppt/tags/tag52.xml><?xml version="1.0" encoding="utf-8"?>
<p:tagLst xmlns:a="http://schemas.openxmlformats.org/drawingml/2006/main" xmlns:r="http://schemas.openxmlformats.org/officeDocument/2006/relationships" xmlns:p="http://schemas.openxmlformats.org/presentationml/2006/main">
  <p:tag name="PA" val="v5.2.8"/>
</p:tagLst>
</file>

<file path=ppt/tags/tag53.xml><?xml version="1.0" encoding="utf-8"?>
<p:tagLst xmlns:a="http://schemas.openxmlformats.org/drawingml/2006/main" xmlns:r="http://schemas.openxmlformats.org/officeDocument/2006/relationships" xmlns:p="http://schemas.openxmlformats.org/presentationml/2006/main">
  <p:tag name="PA" val="v5.2.8"/>
</p:tagLst>
</file>

<file path=ppt/tags/tag54.xml><?xml version="1.0" encoding="utf-8"?>
<p:tagLst xmlns:a="http://schemas.openxmlformats.org/drawingml/2006/main" xmlns:r="http://schemas.openxmlformats.org/officeDocument/2006/relationships" xmlns:p="http://schemas.openxmlformats.org/presentationml/2006/main">
  <p:tag name="PA" val="v5.2.8"/>
</p:tagLst>
</file>

<file path=ppt/tags/tag55.xml><?xml version="1.0" encoding="utf-8"?>
<p:tagLst xmlns:a="http://schemas.openxmlformats.org/drawingml/2006/main" xmlns:r="http://schemas.openxmlformats.org/officeDocument/2006/relationships" xmlns:p="http://schemas.openxmlformats.org/presentationml/2006/main">
  <p:tag name="PA" val="v5.2.8"/>
</p:tagLst>
</file>

<file path=ppt/tags/tag56.xml><?xml version="1.0" encoding="utf-8"?>
<p:tagLst xmlns:a="http://schemas.openxmlformats.org/drawingml/2006/main" xmlns:r="http://schemas.openxmlformats.org/officeDocument/2006/relationships" xmlns:p="http://schemas.openxmlformats.org/presentationml/2006/main">
  <p:tag name="PA" val="v5.2.8"/>
</p:tagLst>
</file>

<file path=ppt/tags/tag57.xml><?xml version="1.0" encoding="utf-8"?>
<p:tagLst xmlns:a="http://schemas.openxmlformats.org/drawingml/2006/main" xmlns:r="http://schemas.openxmlformats.org/officeDocument/2006/relationships" xmlns:p="http://schemas.openxmlformats.org/presentationml/2006/main">
  <p:tag name="PA" val="v5.2.8"/>
</p:tagLst>
</file>

<file path=ppt/tags/tag58.xml><?xml version="1.0" encoding="utf-8"?>
<p:tagLst xmlns:a="http://schemas.openxmlformats.org/drawingml/2006/main" xmlns:r="http://schemas.openxmlformats.org/officeDocument/2006/relationships" xmlns:p="http://schemas.openxmlformats.org/presentationml/2006/main">
  <p:tag name="PA" val="v5.2.8"/>
</p:tagLst>
</file>

<file path=ppt/tags/tag59.xml><?xml version="1.0" encoding="utf-8"?>
<p:tagLst xmlns:a="http://schemas.openxmlformats.org/drawingml/2006/main" xmlns:r="http://schemas.openxmlformats.org/officeDocument/2006/relationships" xmlns:p="http://schemas.openxmlformats.org/presentationml/2006/main">
  <p:tag name="PA" val="v5.2.8"/>
</p:tagLst>
</file>

<file path=ppt/tags/tag6.xml><?xml version="1.0" encoding="utf-8"?>
<p:tagLst xmlns:a="http://schemas.openxmlformats.org/drawingml/2006/main" xmlns:r="http://schemas.openxmlformats.org/officeDocument/2006/relationships" xmlns:p="http://schemas.openxmlformats.org/presentationml/2006/main">
  <p:tag name="PA" val="v5.2.8"/>
</p:tagLst>
</file>

<file path=ppt/tags/tag60.xml><?xml version="1.0" encoding="utf-8"?>
<p:tagLst xmlns:a="http://schemas.openxmlformats.org/drawingml/2006/main" xmlns:r="http://schemas.openxmlformats.org/officeDocument/2006/relationships" xmlns:p="http://schemas.openxmlformats.org/presentationml/2006/main">
  <p:tag name="PA" val="v5.2.8"/>
</p:tagLst>
</file>

<file path=ppt/tags/tag61.xml><?xml version="1.0" encoding="utf-8"?>
<p:tagLst xmlns:a="http://schemas.openxmlformats.org/drawingml/2006/main" xmlns:r="http://schemas.openxmlformats.org/officeDocument/2006/relationships" xmlns:p="http://schemas.openxmlformats.org/presentationml/2006/main">
  <p:tag name="PA" val="v5.2.8"/>
</p:tagLst>
</file>

<file path=ppt/tags/tag62.xml><?xml version="1.0" encoding="utf-8"?>
<p:tagLst xmlns:a="http://schemas.openxmlformats.org/drawingml/2006/main" xmlns:r="http://schemas.openxmlformats.org/officeDocument/2006/relationships" xmlns:p="http://schemas.openxmlformats.org/presentationml/2006/main">
  <p:tag name="PA" val="v5.2.8"/>
</p:tagLst>
</file>

<file path=ppt/tags/tag63.xml><?xml version="1.0" encoding="utf-8"?>
<p:tagLst xmlns:a="http://schemas.openxmlformats.org/drawingml/2006/main" xmlns:r="http://schemas.openxmlformats.org/officeDocument/2006/relationships" xmlns:p="http://schemas.openxmlformats.org/presentationml/2006/main">
  <p:tag name="PA" val="v5.2.8"/>
</p:tagLst>
</file>

<file path=ppt/tags/tag64.xml><?xml version="1.0" encoding="utf-8"?>
<p:tagLst xmlns:a="http://schemas.openxmlformats.org/drawingml/2006/main" xmlns:r="http://schemas.openxmlformats.org/officeDocument/2006/relationships" xmlns:p="http://schemas.openxmlformats.org/presentationml/2006/main">
  <p:tag name="PA" val="v5.2.8"/>
</p:tagLst>
</file>

<file path=ppt/tags/tag65.xml><?xml version="1.0" encoding="utf-8"?>
<p:tagLst xmlns:a="http://schemas.openxmlformats.org/drawingml/2006/main" xmlns:r="http://schemas.openxmlformats.org/officeDocument/2006/relationships" xmlns:p="http://schemas.openxmlformats.org/presentationml/2006/main">
  <p:tag name="PA" val="v5.2.8"/>
</p:tagLst>
</file>

<file path=ppt/tags/tag66.xml><?xml version="1.0" encoding="utf-8"?>
<p:tagLst xmlns:a="http://schemas.openxmlformats.org/drawingml/2006/main" xmlns:r="http://schemas.openxmlformats.org/officeDocument/2006/relationships" xmlns:p="http://schemas.openxmlformats.org/presentationml/2006/main">
  <p:tag name="PA" val="v5.2.8"/>
</p:tagLst>
</file>

<file path=ppt/tags/tag67.xml><?xml version="1.0" encoding="utf-8"?>
<p:tagLst xmlns:a="http://schemas.openxmlformats.org/drawingml/2006/main" xmlns:r="http://schemas.openxmlformats.org/officeDocument/2006/relationships" xmlns:p="http://schemas.openxmlformats.org/presentationml/2006/main">
  <p:tag name="PA" val="v5.2.8"/>
</p:tagLst>
</file>

<file path=ppt/tags/tag68.xml><?xml version="1.0" encoding="utf-8"?>
<p:tagLst xmlns:a="http://schemas.openxmlformats.org/drawingml/2006/main" xmlns:r="http://schemas.openxmlformats.org/officeDocument/2006/relationships" xmlns:p="http://schemas.openxmlformats.org/presentationml/2006/main">
  <p:tag name="PA" val="v5.2.8"/>
</p:tagLst>
</file>

<file path=ppt/tags/tag69.xml><?xml version="1.0" encoding="utf-8"?>
<p:tagLst xmlns:a="http://schemas.openxmlformats.org/drawingml/2006/main" xmlns:r="http://schemas.openxmlformats.org/officeDocument/2006/relationships" xmlns:p="http://schemas.openxmlformats.org/presentationml/2006/main">
  <p:tag name="PA" val="v5.2.8"/>
</p:tagLst>
</file>

<file path=ppt/tags/tag7.xml><?xml version="1.0" encoding="utf-8"?>
<p:tagLst xmlns:a="http://schemas.openxmlformats.org/drawingml/2006/main" xmlns:r="http://schemas.openxmlformats.org/officeDocument/2006/relationships" xmlns:p="http://schemas.openxmlformats.org/presentationml/2006/main">
  <p:tag name="PA" val="v5.2.8"/>
</p:tagLst>
</file>

<file path=ppt/tags/tag70.xml><?xml version="1.0" encoding="utf-8"?>
<p:tagLst xmlns:a="http://schemas.openxmlformats.org/drawingml/2006/main" xmlns:r="http://schemas.openxmlformats.org/officeDocument/2006/relationships" xmlns:p="http://schemas.openxmlformats.org/presentationml/2006/main">
  <p:tag name="PA" val="v5.2.8"/>
</p:tagLst>
</file>

<file path=ppt/tags/tag71.xml><?xml version="1.0" encoding="utf-8"?>
<p:tagLst xmlns:a="http://schemas.openxmlformats.org/drawingml/2006/main" xmlns:r="http://schemas.openxmlformats.org/officeDocument/2006/relationships" xmlns:p="http://schemas.openxmlformats.org/presentationml/2006/main">
  <p:tag name="PA" val="v5.2.8"/>
</p:tagLst>
</file>

<file path=ppt/tags/tag72.xml><?xml version="1.0" encoding="utf-8"?>
<p:tagLst xmlns:a="http://schemas.openxmlformats.org/drawingml/2006/main" xmlns:r="http://schemas.openxmlformats.org/officeDocument/2006/relationships" xmlns:p="http://schemas.openxmlformats.org/presentationml/2006/main">
  <p:tag name="PA" val="v5.2.8"/>
</p:tagLst>
</file>

<file path=ppt/tags/tag73.xml><?xml version="1.0" encoding="utf-8"?>
<p:tagLst xmlns:a="http://schemas.openxmlformats.org/drawingml/2006/main" xmlns:r="http://schemas.openxmlformats.org/officeDocument/2006/relationships" xmlns:p="http://schemas.openxmlformats.org/presentationml/2006/main">
  <p:tag name="PA" val="v5.2.8"/>
</p:tagLst>
</file>

<file path=ppt/tags/tag74.xml><?xml version="1.0" encoding="utf-8"?>
<p:tagLst xmlns:a="http://schemas.openxmlformats.org/drawingml/2006/main" xmlns:r="http://schemas.openxmlformats.org/officeDocument/2006/relationships" xmlns:p="http://schemas.openxmlformats.org/presentationml/2006/main">
  <p:tag name="PA" val="v5.2.8"/>
</p:tagLst>
</file>

<file path=ppt/tags/tag75.xml><?xml version="1.0" encoding="utf-8"?>
<p:tagLst xmlns:a="http://schemas.openxmlformats.org/drawingml/2006/main" xmlns:r="http://schemas.openxmlformats.org/officeDocument/2006/relationships" xmlns:p="http://schemas.openxmlformats.org/presentationml/2006/main">
  <p:tag name="PA" val="v5.2.8"/>
</p:tagLst>
</file>

<file path=ppt/tags/tag76.xml><?xml version="1.0" encoding="utf-8"?>
<p:tagLst xmlns:a="http://schemas.openxmlformats.org/drawingml/2006/main" xmlns:r="http://schemas.openxmlformats.org/officeDocument/2006/relationships" xmlns:p="http://schemas.openxmlformats.org/presentationml/2006/main">
  <p:tag name="PA" val="v5.2.8"/>
</p:tagLst>
</file>

<file path=ppt/tags/tag77.xml><?xml version="1.0" encoding="utf-8"?>
<p:tagLst xmlns:a="http://schemas.openxmlformats.org/drawingml/2006/main" xmlns:r="http://schemas.openxmlformats.org/officeDocument/2006/relationships" xmlns:p="http://schemas.openxmlformats.org/presentationml/2006/main">
  <p:tag name="PA" val="v5.2.8"/>
</p:tagLst>
</file>

<file path=ppt/tags/tag78.xml><?xml version="1.0" encoding="utf-8"?>
<p:tagLst xmlns:a="http://schemas.openxmlformats.org/drawingml/2006/main" xmlns:r="http://schemas.openxmlformats.org/officeDocument/2006/relationships" xmlns:p="http://schemas.openxmlformats.org/presentationml/2006/main">
  <p:tag name="PA" val="v5.2.8"/>
</p:tagLst>
</file>

<file path=ppt/tags/tag79.xml><?xml version="1.0" encoding="utf-8"?>
<p:tagLst xmlns:a="http://schemas.openxmlformats.org/drawingml/2006/main" xmlns:r="http://schemas.openxmlformats.org/officeDocument/2006/relationships" xmlns:p="http://schemas.openxmlformats.org/presentationml/2006/main">
  <p:tag name="PA" val="v5.2.8"/>
</p:tagLst>
</file>

<file path=ppt/tags/tag8.xml><?xml version="1.0" encoding="utf-8"?>
<p:tagLst xmlns:a="http://schemas.openxmlformats.org/drawingml/2006/main" xmlns:r="http://schemas.openxmlformats.org/officeDocument/2006/relationships" xmlns:p="http://schemas.openxmlformats.org/presentationml/2006/main">
  <p:tag name="PA" val="v5.2.8"/>
</p:tagLst>
</file>

<file path=ppt/tags/tag80.xml><?xml version="1.0" encoding="utf-8"?>
<p:tagLst xmlns:a="http://schemas.openxmlformats.org/drawingml/2006/main" xmlns:r="http://schemas.openxmlformats.org/officeDocument/2006/relationships" xmlns:p="http://schemas.openxmlformats.org/presentationml/2006/main">
  <p:tag name="PA" val="v5.2.8"/>
</p:tagLst>
</file>

<file path=ppt/tags/tag81.xml><?xml version="1.0" encoding="utf-8"?>
<p:tagLst xmlns:a="http://schemas.openxmlformats.org/drawingml/2006/main" xmlns:r="http://schemas.openxmlformats.org/officeDocument/2006/relationships" xmlns:p="http://schemas.openxmlformats.org/presentationml/2006/main">
  <p:tag name="PA" val="v5.2.8"/>
</p:tagLst>
</file>

<file path=ppt/tags/tag82.xml><?xml version="1.0" encoding="utf-8"?>
<p:tagLst xmlns:a="http://schemas.openxmlformats.org/drawingml/2006/main" xmlns:r="http://schemas.openxmlformats.org/officeDocument/2006/relationships" xmlns:p="http://schemas.openxmlformats.org/presentationml/2006/main">
  <p:tag name="PA" val="v5.2.8"/>
</p:tagLst>
</file>

<file path=ppt/tags/tag83.xml><?xml version="1.0" encoding="utf-8"?>
<p:tagLst xmlns:a="http://schemas.openxmlformats.org/drawingml/2006/main" xmlns:r="http://schemas.openxmlformats.org/officeDocument/2006/relationships" xmlns:p="http://schemas.openxmlformats.org/presentationml/2006/main">
  <p:tag name="PA" val="v5.2.8"/>
</p:tagLst>
</file>

<file path=ppt/tags/tag84.xml><?xml version="1.0" encoding="utf-8"?>
<p:tagLst xmlns:a="http://schemas.openxmlformats.org/drawingml/2006/main" xmlns:r="http://schemas.openxmlformats.org/officeDocument/2006/relationships" xmlns:p="http://schemas.openxmlformats.org/presentationml/2006/main">
  <p:tag name="PA" val="v5.2.8"/>
</p:tagLst>
</file>

<file path=ppt/tags/tag85.xml><?xml version="1.0" encoding="utf-8"?>
<p:tagLst xmlns:a="http://schemas.openxmlformats.org/drawingml/2006/main" xmlns:r="http://schemas.openxmlformats.org/officeDocument/2006/relationships" xmlns:p="http://schemas.openxmlformats.org/presentationml/2006/main">
  <p:tag name="PA" val="v5.2.8"/>
</p:tagLst>
</file>

<file path=ppt/tags/tag86.xml><?xml version="1.0" encoding="utf-8"?>
<p:tagLst xmlns:a="http://schemas.openxmlformats.org/drawingml/2006/main" xmlns:r="http://schemas.openxmlformats.org/officeDocument/2006/relationships" xmlns:p="http://schemas.openxmlformats.org/presentationml/2006/main">
  <p:tag name="PA" val="v5.2.8"/>
</p:tagLst>
</file>

<file path=ppt/tags/tag87.xml><?xml version="1.0" encoding="utf-8"?>
<p:tagLst xmlns:a="http://schemas.openxmlformats.org/drawingml/2006/main" xmlns:r="http://schemas.openxmlformats.org/officeDocument/2006/relationships" xmlns:p="http://schemas.openxmlformats.org/presentationml/2006/main">
  <p:tag name="PA" val="v5.2.8"/>
</p:tagLst>
</file>

<file path=ppt/tags/tag88.xml><?xml version="1.0" encoding="utf-8"?>
<p:tagLst xmlns:a="http://schemas.openxmlformats.org/drawingml/2006/main" xmlns:r="http://schemas.openxmlformats.org/officeDocument/2006/relationships" xmlns:p="http://schemas.openxmlformats.org/presentationml/2006/main">
  <p:tag name="PA" val="v5.2.8"/>
</p:tagLst>
</file>

<file path=ppt/tags/tag89.xml><?xml version="1.0" encoding="utf-8"?>
<p:tagLst xmlns:a="http://schemas.openxmlformats.org/drawingml/2006/main" xmlns:r="http://schemas.openxmlformats.org/officeDocument/2006/relationships" xmlns:p="http://schemas.openxmlformats.org/presentationml/2006/main">
  <p:tag name="PA" val="v5.2.8"/>
</p:tagLst>
</file>

<file path=ppt/tags/tag9.xml><?xml version="1.0" encoding="utf-8"?>
<p:tagLst xmlns:a="http://schemas.openxmlformats.org/drawingml/2006/main" xmlns:r="http://schemas.openxmlformats.org/officeDocument/2006/relationships" xmlns:p="http://schemas.openxmlformats.org/presentationml/2006/main">
  <p:tag name="PA" val="v5.2.8"/>
</p:tagLst>
</file>

<file path=ppt/tags/tag90.xml><?xml version="1.0" encoding="utf-8"?>
<p:tagLst xmlns:a="http://schemas.openxmlformats.org/drawingml/2006/main" xmlns:r="http://schemas.openxmlformats.org/officeDocument/2006/relationships" xmlns:p="http://schemas.openxmlformats.org/presentationml/2006/main">
  <p:tag name="PA" val="v5.2.8"/>
</p:tagLst>
</file>

<file path=ppt/tags/tag91.xml><?xml version="1.0" encoding="utf-8"?>
<p:tagLst xmlns:a="http://schemas.openxmlformats.org/drawingml/2006/main" xmlns:r="http://schemas.openxmlformats.org/officeDocument/2006/relationships" xmlns:p="http://schemas.openxmlformats.org/presentationml/2006/main">
  <p:tag name="PA" val="v5.2.8"/>
</p:tagLst>
</file>

<file path=ppt/tags/tag92.xml><?xml version="1.0" encoding="utf-8"?>
<p:tagLst xmlns:a="http://schemas.openxmlformats.org/drawingml/2006/main" xmlns:r="http://schemas.openxmlformats.org/officeDocument/2006/relationships" xmlns:p="http://schemas.openxmlformats.org/presentationml/2006/main">
  <p:tag name="PA" val="v5.2.8"/>
</p:tagLst>
</file>

<file path=ppt/tags/tag93.xml><?xml version="1.0" encoding="utf-8"?>
<p:tagLst xmlns:a="http://schemas.openxmlformats.org/drawingml/2006/main" xmlns:r="http://schemas.openxmlformats.org/officeDocument/2006/relationships" xmlns:p="http://schemas.openxmlformats.org/presentationml/2006/main">
  <p:tag name="PA" val="v5.2.8"/>
</p:tagLst>
</file>

<file path=ppt/tags/tag94.xml><?xml version="1.0" encoding="utf-8"?>
<p:tagLst xmlns:a="http://schemas.openxmlformats.org/drawingml/2006/main" xmlns:r="http://schemas.openxmlformats.org/officeDocument/2006/relationships" xmlns:p="http://schemas.openxmlformats.org/presentationml/2006/main">
  <p:tag name="PA" val="v5.2.8"/>
</p:tagLst>
</file>

<file path=ppt/tags/tag95.xml><?xml version="1.0" encoding="utf-8"?>
<p:tagLst xmlns:a="http://schemas.openxmlformats.org/drawingml/2006/main" xmlns:r="http://schemas.openxmlformats.org/officeDocument/2006/relationships" xmlns:p="http://schemas.openxmlformats.org/presentationml/2006/main">
  <p:tag name="PA" val="v5.2.8"/>
</p:tagLst>
</file>

<file path=ppt/tags/tag96.xml><?xml version="1.0" encoding="utf-8"?>
<p:tagLst xmlns:a="http://schemas.openxmlformats.org/drawingml/2006/main" xmlns:r="http://schemas.openxmlformats.org/officeDocument/2006/relationships" xmlns:p="http://schemas.openxmlformats.org/presentationml/2006/main">
  <p:tag name="PA" val="v5.2.8"/>
</p:tagLst>
</file>

<file path=ppt/tags/tag97.xml><?xml version="1.0" encoding="utf-8"?>
<p:tagLst xmlns:a="http://schemas.openxmlformats.org/drawingml/2006/main" xmlns:r="http://schemas.openxmlformats.org/officeDocument/2006/relationships" xmlns:p="http://schemas.openxmlformats.org/presentationml/2006/main">
  <p:tag name="PA" val="v5.2.8"/>
</p:tagLst>
</file>

<file path=ppt/tags/tag98.xml><?xml version="1.0" encoding="utf-8"?>
<p:tagLst xmlns:a="http://schemas.openxmlformats.org/drawingml/2006/main" xmlns:r="http://schemas.openxmlformats.org/officeDocument/2006/relationships" xmlns:p="http://schemas.openxmlformats.org/presentationml/2006/main">
  <p:tag name="PA" val="v5.2.8"/>
</p:tagLst>
</file>

<file path=ppt/tags/tag99.xml><?xml version="1.0" encoding="utf-8"?>
<p:tagLst xmlns:a="http://schemas.openxmlformats.org/drawingml/2006/main" xmlns:r="http://schemas.openxmlformats.org/officeDocument/2006/relationships" xmlns:p="http://schemas.openxmlformats.org/presentationml/2006/main">
  <p:tag name="PA" val="v5.2.8"/>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4">
      <a:majorFont>
        <a:latin typeface="Times New Roman"/>
        <a:ea typeface="微软雅黑"/>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演示文稿3" id="{983A182B-1C22-5147-93EB-892ABC2FC650}" vid="{7B1A88F5-4F65-5B45-8193-A3DA4C3E529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AFD571B85C64424B90AE347234AF6E3B" ma:contentTypeVersion="8" ma:contentTypeDescription="新建文档。" ma:contentTypeScope="" ma:versionID="b10b085da3d447d73b04097a3d3ddbf7">
  <xsd:schema xmlns:xsd="http://www.w3.org/2001/XMLSchema" xmlns:xs="http://www.w3.org/2001/XMLSchema" xmlns:p="http://schemas.microsoft.com/office/2006/metadata/properties" xmlns:ns3="1014a599-68aa-4f90-b1e8-3ce7f1a66109" targetNamespace="http://schemas.microsoft.com/office/2006/metadata/properties" ma:root="true" ma:fieldsID="292e173eb61b0efb6c8fc0336e58a00e" ns3:_="">
    <xsd:import namespace="1014a599-68aa-4f90-b1e8-3ce7f1a6610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4a599-68aa-4f90-b1e8-3ce7f1a661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979B08-9870-4931-99A0-46F04868DCCD}">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1014a599-68aa-4f90-b1e8-3ce7f1a66109"/>
    <ds:schemaRef ds:uri="http://www.w3.org/XML/1998/namespace"/>
  </ds:schemaRefs>
</ds:datastoreItem>
</file>

<file path=customXml/itemProps2.xml><?xml version="1.0" encoding="utf-8"?>
<ds:datastoreItem xmlns:ds="http://schemas.openxmlformats.org/officeDocument/2006/customXml" ds:itemID="{084ECA4B-2166-4A75-82AD-D5F31363D8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14a599-68aa-4f90-b1e8-3ce7f1a661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4DE2D5-84D8-499E-9C27-3F7E9DE14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637043120006717608</Template>
  <TotalTime>8387</TotalTime>
  <Words>1581</Words>
  <Application>Microsoft Office PowerPoint</Application>
  <PresentationFormat>宽屏</PresentationFormat>
  <Paragraphs>243</Paragraphs>
  <Slides>32</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32</vt:i4>
      </vt:variant>
    </vt:vector>
  </HeadingPairs>
  <TitlesOfParts>
    <vt:vector size="48" baseType="lpstr">
      <vt:lpstr>Monotype Sorts</vt:lpstr>
      <vt:lpstr>Songti SC</vt:lpstr>
      <vt:lpstr>Songti SC Black</vt:lpstr>
      <vt:lpstr>等线</vt:lpstr>
      <vt:lpstr>楷体_GB2312</vt:lpstr>
      <vt:lpstr>宋体</vt:lpstr>
      <vt:lpstr>微软雅黑</vt:lpstr>
      <vt:lpstr>Arial</vt:lpstr>
      <vt:lpstr>Cambria Math</vt:lpstr>
      <vt:lpstr>Times New Roman</vt:lpstr>
      <vt:lpstr>Office 主题​​</vt:lpstr>
      <vt:lpstr>Visio</vt:lpstr>
      <vt:lpstr>Microsoft Visio 绘图</vt:lpstr>
      <vt:lpstr>Equation</vt:lpstr>
      <vt:lpstr>公式</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helen liu</dc:creator>
  <cp:lastModifiedBy>helen liu</cp:lastModifiedBy>
  <cp:revision>183</cp:revision>
  <dcterms:created xsi:type="dcterms:W3CDTF">2019-09-16T14:38:03Z</dcterms:created>
  <dcterms:modified xsi:type="dcterms:W3CDTF">2024-12-11T21:36:24Z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0x010100AFD571B85C64424B90AE347234AF6E3B</vt:lpwstr>
  </property>
</Properties>
</file>